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8" r:id="rId3"/>
    <p:sldId id="269" r:id="rId4"/>
    <p:sldId id="280" r:id="rId5"/>
    <p:sldId id="279" r:id="rId6"/>
    <p:sldId id="275" r:id="rId7"/>
    <p:sldId id="282" r:id="rId8"/>
    <p:sldId id="281" r:id="rId9"/>
    <p:sldId id="277" r:id="rId10"/>
    <p:sldId id="272" r:id="rId11"/>
  </p:sldIdLst>
  <p:sldSz cx="18288000" cy="10287000"/>
  <p:notesSz cx="9296400" cy="7010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100" b="1" i="0">
                <a:solidFill>
                  <a:srgbClr val="041D58"/>
                </a:solidFill>
                <a:latin typeface="Trebuchet MS"/>
                <a:cs typeface="Trebuchet M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415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100" b="1" i="0">
                <a:solidFill>
                  <a:srgbClr val="041D58"/>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15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100" b="1" i="0">
                <a:solidFill>
                  <a:srgbClr val="041D58"/>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9"/>
          </a:xfrm>
          <a:prstGeom prst="rect">
            <a:avLst/>
          </a:prstGeom>
        </p:spPr>
      </p:pic>
      <p:pic>
        <p:nvPicPr>
          <p:cNvPr id="17" name="bg object 17"/>
          <p:cNvPicPr/>
          <p:nvPr/>
        </p:nvPicPr>
        <p:blipFill>
          <a:blip r:embed="rId3" cstate="print"/>
          <a:stretch>
            <a:fillRect/>
          </a:stretch>
        </p:blipFill>
        <p:spPr>
          <a:xfrm>
            <a:off x="11024732" y="0"/>
            <a:ext cx="7263267" cy="10286999"/>
          </a:xfrm>
          <a:prstGeom prst="rect">
            <a:avLst/>
          </a:prstGeom>
        </p:spPr>
      </p:pic>
      <p:sp>
        <p:nvSpPr>
          <p:cNvPr id="18" name="bg object 18"/>
          <p:cNvSpPr/>
          <p:nvPr/>
        </p:nvSpPr>
        <p:spPr>
          <a:xfrm>
            <a:off x="8993146" y="552"/>
            <a:ext cx="4645660" cy="10288270"/>
          </a:xfrm>
          <a:custGeom>
            <a:avLst/>
            <a:gdLst/>
            <a:ahLst/>
            <a:cxnLst/>
            <a:rect l="l" t="t" r="r" b="b"/>
            <a:pathLst>
              <a:path w="4645659" h="10288270">
                <a:moveTo>
                  <a:pt x="323729" y="2709514"/>
                </a:moveTo>
                <a:lnTo>
                  <a:pt x="0" y="4307061"/>
                </a:lnTo>
                <a:lnTo>
                  <a:pt x="40583" y="4874140"/>
                </a:lnTo>
                <a:lnTo>
                  <a:pt x="56729" y="4922353"/>
                </a:lnTo>
                <a:lnTo>
                  <a:pt x="64276" y="5013005"/>
                </a:lnTo>
                <a:lnTo>
                  <a:pt x="80570" y="5060488"/>
                </a:lnTo>
                <a:lnTo>
                  <a:pt x="88412" y="5149680"/>
                </a:lnTo>
                <a:lnTo>
                  <a:pt x="121347" y="5242938"/>
                </a:lnTo>
                <a:lnTo>
                  <a:pt x="125441" y="5286678"/>
                </a:lnTo>
                <a:lnTo>
                  <a:pt x="142033" y="5332694"/>
                </a:lnTo>
                <a:lnTo>
                  <a:pt x="146227" y="5375943"/>
                </a:lnTo>
                <a:lnTo>
                  <a:pt x="196450" y="5511778"/>
                </a:lnTo>
                <a:lnTo>
                  <a:pt x="200844" y="5554040"/>
                </a:lnTo>
                <a:lnTo>
                  <a:pt x="234676" y="5642867"/>
                </a:lnTo>
                <a:lnTo>
                  <a:pt x="302945" y="5817540"/>
                </a:lnTo>
                <a:lnTo>
                  <a:pt x="372023" y="5988223"/>
                </a:lnTo>
                <a:lnTo>
                  <a:pt x="401866" y="6032789"/>
                </a:lnTo>
                <a:lnTo>
                  <a:pt x="454361" y="6157413"/>
                </a:lnTo>
                <a:lnTo>
                  <a:pt x="484408" y="6200973"/>
                </a:lnTo>
                <a:lnTo>
                  <a:pt x="519763" y="6282290"/>
                </a:lnTo>
                <a:lnTo>
                  <a:pt x="549964" y="6325091"/>
                </a:lnTo>
                <a:lnTo>
                  <a:pt x="567769" y="6365117"/>
                </a:lnTo>
                <a:lnTo>
                  <a:pt x="598073" y="6407410"/>
                </a:lnTo>
                <a:lnTo>
                  <a:pt x="616856" y="6442612"/>
                </a:lnTo>
                <a:lnTo>
                  <a:pt x="635507" y="6478468"/>
                </a:lnTo>
                <a:lnTo>
                  <a:pt x="654028" y="6514962"/>
                </a:lnTo>
                <a:lnTo>
                  <a:pt x="684869" y="6554603"/>
                </a:lnTo>
                <a:lnTo>
                  <a:pt x="703140" y="6592330"/>
                </a:lnTo>
                <a:lnTo>
                  <a:pt x="721291" y="6630652"/>
                </a:lnTo>
                <a:lnTo>
                  <a:pt x="751772" y="6672073"/>
                </a:lnTo>
                <a:lnTo>
                  <a:pt x="769691" y="6711537"/>
                </a:lnTo>
                <a:lnTo>
                  <a:pt x="799946" y="6754071"/>
                </a:lnTo>
                <a:lnTo>
                  <a:pt x="817646" y="6794616"/>
                </a:lnTo>
                <a:lnTo>
                  <a:pt x="847688" y="6838201"/>
                </a:lnTo>
                <a:lnTo>
                  <a:pt x="865182" y="6879768"/>
                </a:lnTo>
                <a:lnTo>
                  <a:pt x="895023" y="6924345"/>
                </a:lnTo>
                <a:lnTo>
                  <a:pt x="924768" y="6969395"/>
                </a:lnTo>
                <a:lnTo>
                  <a:pt x="941974" y="7012381"/>
                </a:lnTo>
                <a:lnTo>
                  <a:pt x="971537" y="7058332"/>
                </a:lnTo>
                <a:lnTo>
                  <a:pt x="1001013" y="7104710"/>
                </a:lnTo>
                <a:lnTo>
                  <a:pt x="1017958" y="7148980"/>
                </a:lnTo>
                <a:lnTo>
                  <a:pt x="1047270" y="7196169"/>
                </a:lnTo>
                <a:lnTo>
                  <a:pt x="1105664" y="7291680"/>
                </a:lnTo>
                <a:lnTo>
                  <a:pt x="1122306" y="7337449"/>
                </a:lnTo>
                <a:lnTo>
                  <a:pt x="1151326" y="7386078"/>
                </a:lnTo>
                <a:lnTo>
                  <a:pt x="1209173" y="7484288"/>
                </a:lnTo>
                <a:lnTo>
                  <a:pt x="1295508" y="7633755"/>
                </a:lnTo>
                <a:lnTo>
                  <a:pt x="1311735" y="7681569"/>
                </a:lnTo>
                <a:lnTo>
                  <a:pt x="1340363" y="7732137"/>
                </a:lnTo>
                <a:lnTo>
                  <a:pt x="1454463" y="7936425"/>
                </a:lnTo>
                <a:lnTo>
                  <a:pt x="1681338" y="8351541"/>
                </a:lnTo>
                <a:lnTo>
                  <a:pt x="1697186" y="8401228"/>
                </a:lnTo>
                <a:lnTo>
                  <a:pt x="1895303" y="8766421"/>
                </a:lnTo>
                <a:lnTo>
                  <a:pt x="1911203" y="8815850"/>
                </a:lnTo>
                <a:lnTo>
                  <a:pt x="2024824" y="9022505"/>
                </a:lnTo>
                <a:lnTo>
                  <a:pt x="2040855" y="9071283"/>
                </a:lnTo>
                <a:lnTo>
                  <a:pt x="2097923" y="9173343"/>
                </a:lnTo>
                <a:lnTo>
                  <a:pt x="2114070" y="9221550"/>
                </a:lnTo>
                <a:lnTo>
                  <a:pt x="2171397" y="9322331"/>
                </a:lnTo>
                <a:lnTo>
                  <a:pt x="2187687" y="9369830"/>
                </a:lnTo>
                <a:lnTo>
                  <a:pt x="2216479" y="9419586"/>
                </a:lnTo>
                <a:lnTo>
                  <a:pt x="2232881" y="9466539"/>
                </a:lnTo>
                <a:lnTo>
                  <a:pt x="2261790" y="9515718"/>
                </a:lnTo>
                <a:lnTo>
                  <a:pt x="2278314" y="9562063"/>
                </a:lnTo>
                <a:lnTo>
                  <a:pt x="2307352" y="9610605"/>
                </a:lnTo>
                <a:lnTo>
                  <a:pt x="2340744" y="9701604"/>
                </a:lnTo>
                <a:lnTo>
                  <a:pt x="2369999" y="9749077"/>
                </a:lnTo>
                <a:lnTo>
                  <a:pt x="2403852" y="9837802"/>
                </a:lnTo>
                <a:lnTo>
                  <a:pt x="2433351" y="9884069"/>
                </a:lnTo>
                <a:lnTo>
                  <a:pt x="2467720" y="9970249"/>
                </a:lnTo>
                <a:lnTo>
                  <a:pt x="2502463" y="10054581"/>
                </a:lnTo>
                <a:lnTo>
                  <a:pt x="2537605" y="10136945"/>
                </a:lnTo>
                <a:lnTo>
                  <a:pt x="2555333" y="10177351"/>
                </a:lnTo>
                <a:lnTo>
                  <a:pt x="2573171" y="10217220"/>
                </a:lnTo>
                <a:lnTo>
                  <a:pt x="2578673" y="10254014"/>
                </a:lnTo>
                <a:lnTo>
                  <a:pt x="2597661" y="10288201"/>
                </a:lnTo>
                <a:lnTo>
                  <a:pt x="4645401" y="10286447"/>
                </a:lnTo>
                <a:lnTo>
                  <a:pt x="4627255" y="10248101"/>
                </a:lnTo>
                <a:lnTo>
                  <a:pt x="4598159" y="10199849"/>
                </a:lnTo>
                <a:lnTo>
                  <a:pt x="4556626" y="10149024"/>
                </a:lnTo>
                <a:lnTo>
                  <a:pt x="4498484" y="10052268"/>
                </a:lnTo>
                <a:lnTo>
                  <a:pt x="4456980" y="10001295"/>
                </a:lnTo>
                <a:lnTo>
                  <a:pt x="4398897" y="9904251"/>
                </a:lnTo>
                <a:lnTo>
                  <a:pt x="4357422" y="9853138"/>
                </a:lnTo>
                <a:lnTo>
                  <a:pt x="4328403" y="9804501"/>
                </a:lnTo>
                <a:lnTo>
                  <a:pt x="4286947" y="9753299"/>
                </a:lnTo>
                <a:lnTo>
                  <a:pt x="4257946" y="9704576"/>
                </a:lnTo>
                <a:lnTo>
                  <a:pt x="4216506" y="9653288"/>
                </a:lnTo>
                <a:lnTo>
                  <a:pt x="4187522" y="9604481"/>
                </a:lnTo>
                <a:lnTo>
                  <a:pt x="4146099" y="9553111"/>
                </a:lnTo>
                <a:lnTo>
                  <a:pt x="4117131" y="9504224"/>
                </a:lnTo>
                <a:lnTo>
                  <a:pt x="4075724" y="9452776"/>
                </a:lnTo>
                <a:lnTo>
                  <a:pt x="4046772" y="9403812"/>
                </a:lnTo>
                <a:lnTo>
                  <a:pt x="4005380" y="9352289"/>
                </a:lnTo>
                <a:lnTo>
                  <a:pt x="3976443" y="9303252"/>
                </a:lnTo>
                <a:lnTo>
                  <a:pt x="3893695" y="9200028"/>
                </a:lnTo>
                <a:lnTo>
                  <a:pt x="3864779" y="9150888"/>
                </a:lnTo>
                <a:lnTo>
                  <a:pt x="3782071" y="9047467"/>
                </a:lnTo>
                <a:lnTo>
                  <a:pt x="3753174" y="8998232"/>
                </a:lnTo>
                <a:lnTo>
                  <a:pt x="3629177" y="8842783"/>
                </a:lnTo>
                <a:lnTo>
                  <a:pt x="3600303" y="8793433"/>
                </a:lnTo>
                <a:lnTo>
                  <a:pt x="3435070" y="8585690"/>
                </a:lnTo>
                <a:lnTo>
                  <a:pt x="3384360" y="8516204"/>
                </a:lnTo>
                <a:lnTo>
                  <a:pt x="3333502" y="8447447"/>
                </a:lnTo>
                <a:lnTo>
                  <a:pt x="3282499" y="8379409"/>
                </a:lnTo>
                <a:lnTo>
                  <a:pt x="3231352" y="8312080"/>
                </a:lnTo>
                <a:lnTo>
                  <a:pt x="3180063" y="8245450"/>
                </a:lnTo>
                <a:lnTo>
                  <a:pt x="3128635" y="8179511"/>
                </a:lnTo>
                <a:lnTo>
                  <a:pt x="3077068" y="8114252"/>
                </a:lnTo>
                <a:lnTo>
                  <a:pt x="3025366" y="8049664"/>
                </a:lnTo>
                <a:lnTo>
                  <a:pt x="2973530" y="7985736"/>
                </a:lnTo>
                <a:lnTo>
                  <a:pt x="2934008" y="7924982"/>
                </a:lnTo>
                <a:lnTo>
                  <a:pt x="2881910" y="7862348"/>
                </a:lnTo>
                <a:lnTo>
                  <a:pt x="2842131" y="7802867"/>
                </a:lnTo>
                <a:lnTo>
                  <a:pt x="2789779" y="7741486"/>
                </a:lnTo>
                <a:lnTo>
                  <a:pt x="2749749" y="7683240"/>
                </a:lnTo>
                <a:lnTo>
                  <a:pt x="2697151" y="7623075"/>
                </a:lnTo>
                <a:lnTo>
                  <a:pt x="2656879" y="7566025"/>
                </a:lnTo>
                <a:lnTo>
                  <a:pt x="2616489" y="7509558"/>
                </a:lnTo>
                <a:lnTo>
                  <a:pt x="2575982" y="7453665"/>
                </a:lnTo>
                <a:lnTo>
                  <a:pt x="2535362" y="7398336"/>
                </a:lnTo>
                <a:lnTo>
                  <a:pt x="2494629" y="7343561"/>
                </a:lnTo>
                <a:lnTo>
                  <a:pt x="2453786" y="7289331"/>
                </a:lnTo>
                <a:lnTo>
                  <a:pt x="2412834" y="7235636"/>
                </a:lnTo>
                <a:lnTo>
                  <a:pt x="2371776" y="7182466"/>
                </a:lnTo>
                <a:lnTo>
                  <a:pt x="2330614" y="7129811"/>
                </a:lnTo>
                <a:lnTo>
                  <a:pt x="2301796" y="7080185"/>
                </a:lnTo>
                <a:lnTo>
                  <a:pt x="2260430" y="7028532"/>
                </a:lnTo>
                <a:lnTo>
                  <a:pt x="2218966" y="6977366"/>
                </a:lnTo>
                <a:lnTo>
                  <a:pt x="2189852" y="6929199"/>
                </a:lnTo>
                <a:lnTo>
                  <a:pt x="2148197" y="6878977"/>
                </a:lnTo>
                <a:lnTo>
                  <a:pt x="2118896" y="6831735"/>
                </a:lnTo>
                <a:lnTo>
                  <a:pt x="2089504" y="6784940"/>
                </a:lnTo>
                <a:lnTo>
                  <a:pt x="2047576" y="6736061"/>
                </a:lnTo>
                <a:lnTo>
                  <a:pt x="2018009" y="6690132"/>
                </a:lnTo>
                <a:lnTo>
                  <a:pt x="1988357" y="6644622"/>
                </a:lnTo>
                <a:lnTo>
                  <a:pt x="1958622" y="6599521"/>
                </a:lnTo>
                <a:lnTo>
                  <a:pt x="1928806" y="6554820"/>
                </a:lnTo>
                <a:lnTo>
                  <a:pt x="1886464" y="6507985"/>
                </a:lnTo>
                <a:lnTo>
                  <a:pt x="1856492" y="6464053"/>
                </a:lnTo>
                <a:lnTo>
                  <a:pt x="1838892" y="6423013"/>
                </a:lnTo>
                <a:lnTo>
                  <a:pt x="1808772" y="6379811"/>
                </a:lnTo>
                <a:lnTo>
                  <a:pt x="1778581" y="6336960"/>
                </a:lnTo>
                <a:lnTo>
                  <a:pt x="1748321" y="6294450"/>
                </a:lnTo>
                <a:lnTo>
                  <a:pt x="1717994" y="6252271"/>
                </a:lnTo>
                <a:lnTo>
                  <a:pt x="1700048" y="6212937"/>
                </a:lnTo>
                <a:lnTo>
                  <a:pt x="1639076" y="6130149"/>
                </a:lnTo>
                <a:lnTo>
                  <a:pt x="1620947" y="6091722"/>
                </a:lnTo>
                <a:lnTo>
                  <a:pt x="1590313" y="6051055"/>
                </a:lnTo>
                <a:lnTo>
                  <a:pt x="1572071" y="6013183"/>
                </a:lnTo>
                <a:lnTo>
                  <a:pt x="1541329" y="5973053"/>
                </a:lnTo>
                <a:lnTo>
                  <a:pt x="1504586" y="5898589"/>
                </a:lnTo>
                <a:lnTo>
                  <a:pt x="1473695" y="5859191"/>
                </a:lnTo>
                <a:lnTo>
                  <a:pt x="1418098" y="5749874"/>
                </a:lnTo>
                <a:lnTo>
                  <a:pt x="1343424" y="5606813"/>
                </a:lnTo>
                <a:lnTo>
                  <a:pt x="1249379" y="5431445"/>
                </a:lnTo>
                <a:lnTo>
                  <a:pt x="1230497" y="5396735"/>
                </a:lnTo>
                <a:lnTo>
                  <a:pt x="1224041" y="5364647"/>
                </a:lnTo>
                <a:lnTo>
                  <a:pt x="1186183" y="5295683"/>
                </a:lnTo>
                <a:lnTo>
                  <a:pt x="1179679" y="5263832"/>
                </a:lnTo>
                <a:lnTo>
                  <a:pt x="1160716" y="5229520"/>
                </a:lnTo>
                <a:lnTo>
                  <a:pt x="1154190" y="5197780"/>
                </a:lnTo>
                <a:lnTo>
                  <a:pt x="1135209" y="5163558"/>
                </a:lnTo>
                <a:lnTo>
                  <a:pt x="1128668" y="5131890"/>
                </a:lnTo>
                <a:lnTo>
                  <a:pt x="1109676" y="5097720"/>
                </a:lnTo>
                <a:lnTo>
                  <a:pt x="1103128" y="5066085"/>
                </a:lnTo>
                <a:lnTo>
                  <a:pt x="1084133" y="5031929"/>
                </a:lnTo>
                <a:lnTo>
                  <a:pt x="1071045" y="4968628"/>
                </a:lnTo>
                <a:lnTo>
                  <a:pt x="1052060" y="4934419"/>
                </a:lnTo>
                <a:lnTo>
                  <a:pt x="1032502" y="4839099"/>
                </a:lnTo>
                <a:lnTo>
                  <a:pt x="1013559" y="4804685"/>
                </a:lnTo>
                <a:lnTo>
                  <a:pt x="949773" y="4480000"/>
                </a:lnTo>
                <a:lnTo>
                  <a:pt x="925127" y="4345836"/>
                </a:lnTo>
                <a:lnTo>
                  <a:pt x="931515" y="4314313"/>
                </a:lnTo>
                <a:lnTo>
                  <a:pt x="919533" y="4245550"/>
                </a:lnTo>
                <a:lnTo>
                  <a:pt x="903583" y="4004533"/>
                </a:lnTo>
                <a:lnTo>
                  <a:pt x="912988" y="3958121"/>
                </a:lnTo>
                <a:lnTo>
                  <a:pt x="907035" y="3859602"/>
                </a:lnTo>
                <a:lnTo>
                  <a:pt x="926138" y="3765332"/>
                </a:lnTo>
                <a:lnTo>
                  <a:pt x="923298" y="3715402"/>
                </a:lnTo>
                <a:lnTo>
                  <a:pt x="942612" y="3620093"/>
                </a:lnTo>
                <a:lnTo>
                  <a:pt x="939867" y="3569690"/>
                </a:lnTo>
                <a:lnTo>
                  <a:pt x="1427505" y="1163286"/>
                </a:lnTo>
                <a:lnTo>
                  <a:pt x="1377664" y="1217409"/>
                </a:lnTo>
                <a:lnTo>
                  <a:pt x="1331958" y="1251119"/>
                </a:lnTo>
                <a:lnTo>
                  <a:pt x="997987" y="1620284"/>
                </a:lnTo>
                <a:lnTo>
                  <a:pt x="964440" y="1657939"/>
                </a:lnTo>
                <a:lnTo>
                  <a:pt x="943311" y="1698262"/>
                </a:lnTo>
                <a:lnTo>
                  <a:pt x="842402" y="1812555"/>
                </a:lnTo>
                <a:lnTo>
                  <a:pt x="821150" y="1853481"/>
                </a:lnTo>
                <a:lnTo>
                  <a:pt x="753657" y="1930762"/>
                </a:lnTo>
                <a:lnTo>
                  <a:pt x="732309" y="1972168"/>
                </a:lnTo>
                <a:lnTo>
                  <a:pt x="698480" y="2011215"/>
                </a:lnTo>
                <a:lnTo>
                  <a:pt x="677064" y="2052952"/>
                </a:lnTo>
                <a:lnTo>
                  <a:pt x="643167" y="2092337"/>
                </a:lnTo>
                <a:lnTo>
                  <a:pt x="600161" y="2176671"/>
                </a:lnTo>
                <a:lnTo>
                  <a:pt x="566157" y="2216581"/>
                </a:lnTo>
                <a:lnTo>
                  <a:pt x="370445" y="2606871"/>
                </a:lnTo>
                <a:lnTo>
                  <a:pt x="323729" y="2709514"/>
                </a:lnTo>
                <a:close/>
              </a:path>
              <a:path w="4645659" h="10288270">
                <a:moveTo>
                  <a:pt x="1427505" y="1163286"/>
                </a:moveTo>
                <a:lnTo>
                  <a:pt x="998593" y="3279889"/>
                </a:lnTo>
                <a:lnTo>
                  <a:pt x="1020894" y="3233788"/>
                </a:lnTo>
                <a:lnTo>
                  <a:pt x="1040637" y="3136357"/>
                </a:lnTo>
                <a:lnTo>
                  <a:pt x="1062970" y="3090093"/>
                </a:lnTo>
                <a:lnTo>
                  <a:pt x="1082761" y="2992429"/>
                </a:lnTo>
                <a:lnTo>
                  <a:pt x="1127457" y="2899757"/>
                </a:lnTo>
                <a:lnTo>
                  <a:pt x="1137356" y="2850905"/>
                </a:lnTo>
                <a:lnTo>
                  <a:pt x="1159699" y="2804593"/>
                </a:lnTo>
                <a:lnTo>
                  <a:pt x="1169589" y="2755787"/>
                </a:lnTo>
                <a:lnTo>
                  <a:pt x="1436427" y="2206344"/>
                </a:lnTo>
                <a:lnTo>
                  <a:pt x="1470946" y="2163890"/>
                </a:lnTo>
                <a:lnTo>
                  <a:pt x="1536944" y="2030037"/>
                </a:lnTo>
                <a:lnTo>
                  <a:pt x="1571311" y="1988336"/>
                </a:lnTo>
                <a:lnTo>
                  <a:pt x="1593187" y="1944327"/>
                </a:lnTo>
                <a:lnTo>
                  <a:pt x="1627465" y="1903064"/>
                </a:lnTo>
                <a:lnTo>
                  <a:pt x="1649248" y="1859514"/>
                </a:lnTo>
                <a:lnTo>
                  <a:pt x="1683429" y="1818732"/>
                </a:lnTo>
                <a:lnTo>
                  <a:pt x="1705110" y="1775683"/>
                </a:lnTo>
                <a:lnTo>
                  <a:pt x="1739185" y="1735421"/>
                </a:lnTo>
                <a:lnTo>
                  <a:pt x="1760757" y="1692914"/>
                </a:lnTo>
                <a:lnTo>
                  <a:pt x="1794718" y="1653215"/>
                </a:lnTo>
                <a:lnTo>
                  <a:pt x="1816172" y="1611291"/>
                </a:lnTo>
                <a:lnTo>
                  <a:pt x="1883784" y="1533419"/>
                </a:lnTo>
                <a:lnTo>
                  <a:pt x="1905045" y="1492447"/>
                </a:lnTo>
                <a:lnTo>
                  <a:pt x="1972253" y="1416573"/>
                </a:lnTo>
                <a:lnTo>
                  <a:pt x="1993302" y="1376646"/>
                </a:lnTo>
                <a:lnTo>
                  <a:pt x="2093332" y="1266690"/>
                </a:lnTo>
                <a:lnTo>
                  <a:pt x="2114070" y="1228302"/>
                </a:lnTo>
                <a:lnTo>
                  <a:pt x="2213115" y="1123209"/>
                </a:lnTo>
                <a:lnTo>
                  <a:pt x="2278701" y="1055336"/>
                </a:lnTo>
                <a:lnTo>
                  <a:pt x="2311774" y="1020021"/>
                </a:lnTo>
                <a:lnTo>
                  <a:pt x="2332416" y="982101"/>
                </a:lnTo>
                <a:lnTo>
                  <a:pt x="2564550" y="731805"/>
                </a:lnTo>
                <a:lnTo>
                  <a:pt x="2964979" y="290468"/>
                </a:lnTo>
                <a:lnTo>
                  <a:pt x="2986066" y="250354"/>
                </a:lnTo>
                <a:lnTo>
                  <a:pt x="3086837" y="136742"/>
                </a:lnTo>
                <a:lnTo>
                  <a:pt x="3108038" y="96061"/>
                </a:lnTo>
                <a:lnTo>
                  <a:pt x="3141717" y="57755"/>
                </a:lnTo>
                <a:lnTo>
                  <a:pt x="3162979" y="16776"/>
                </a:lnTo>
                <a:lnTo>
                  <a:pt x="3179275" y="304"/>
                </a:lnTo>
                <a:lnTo>
                  <a:pt x="2673970" y="0"/>
                </a:lnTo>
                <a:lnTo>
                  <a:pt x="2655275" y="28311"/>
                </a:lnTo>
                <a:lnTo>
                  <a:pt x="2610074" y="59533"/>
                </a:lnTo>
                <a:lnTo>
                  <a:pt x="2478994" y="194817"/>
                </a:lnTo>
                <a:lnTo>
                  <a:pt x="2433759" y="226205"/>
                </a:lnTo>
                <a:lnTo>
                  <a:pt x="2368158" y="294150"/>
                </a:lnTo>
                <a:lnTo>
                  <a:pt x="2322897" y="325667"/>
                </a:lnTo>
                <a:lnTo>
                  <a:pt x="2257239" y="393894"/>
                </a:lnTo>
                <a:lnTo>
                  <a:pt x="2211947" y="425564"/>
                </a:lnTo>
                <a:lnTo>
                  <a:pt x="2068001" y="560396"/>
                </a:lnTo>
                <a:lnTo>
                  <a:pt x="2035095" y="594893"/>
                </a:lnTo>
                <a:lnTo>
                  <a:pt x="1989727" y="626936"/>
                </a:lnTo>
                <a:lnTo>
                  <a:pt x="1923842" y="696284"/>
                </a:lnTo>
                <a:lnTo>
                  <a:pt x="1878429" y="728548"/>
                </a:lnTo>
                <a:lnTo>
                  <a:pt x="1812450" y="798360"/>
                </a:lnTo>
                <a:lnTo>
                  <a:pt x="1766988" y="830868"/>
                </a:lnTo>
                <a:lnTo>
                  <a:pt x="1667836" y="936487"/>
                </a:lnTo>
                <a:lnTo>
                  <a:pt x="1622302" y="969355"/>
                </a:lnTo>
                <a:lnTo>
                  <a:pt x="1556067" y="1040428"/>
                </a:lnTo>
                <a:lnTo>
                  <a:pt x="1510472" y="1073593"/>
                </a:lnTo>
                <a:lnTo>
                  <a:pt x="1427505" y="1163286"/>
                </a:lnTo>
                <a:close/>
              </a:path>
              <a:path w="4645659" h="10288270">
                <a:moveTo>
                  <a:pt x="266448" y="2864295"/>
                </a:moveTo>
                <a:lnTo>
                  <a:pt x="3391" y="4162432"/>
                </a:lnTo>
                <a:lnTo>
                  <a:pt x="9380" y="4260770"/>
                </a:lnTo>
                <a:lnTo>
                  <a:pt x="312887" y="2763017"/>
                </a:lnTo>
                <a:lnTo>
                  <a:pt x="266448" y="2864295"/>
                </a:lnTo>
                <a:close/>
              </a:path>
              <a:path w="4645659" h="10288270">
                <a:moveTo>
                  <a:pt x="209582" y="3017023"/>
                </a:moveTo>
                <a:lnTo>
                  <a:pt x="16884" y="3967956"/>
                </a:lnTo>
                <a:lnTo>
                  <a:pt x="19662" y="4018191"/>
                </a:lnTo>
                <a:lnTo>
                  <a:pt x="10042" y="4065667"/>
                </a:lnTo>
                <a:lnTo>
                  <a:pt x="12916" y="4115429"/>
                </a:lnTo>
                <a:lnTo>
                  <a:pt x="255744" y="2917115"/>
                </a:lnTo>
                <a:lnTo>
                  <a:pt x="209582" y="3017023"/>
                </a:lnTo>
                <a:close/>
              </a:path>
              <a:path w="4645659" h="10288270">
                <a:moveTo>
                  <a:pt x="165582" y="3170210"/>
                </a:moveTo>
                <a:lnTo>
                  <a:pt x="23917" y="3869302"/>
                </a:lnTo>
                <a:lnTo>
                  <a:pt x="26600" y="3920008"/>
                </a:lnTo>
                <a:lnTo>
                  <a:pt x="188500" y="3121059"/>
                </a:lnTo>
                <a:lnTo>
                  <a:pt x="165582" y="3170210"/>
                </a:lnTo>
                <a:close/>
              </a:path>
              <a:path w="4645659" h="10288270">
                <a:moveTo>
                  <a:pt x="122002" y="3321325"/>
                </a:moveTo>
                <a:lnTo>
                  <a:pt x="51001" y="3671700"/>
                </a:lnTo>
                <a:lnTo>
                  <a:pt x="53494" y="3723343"/>
                </a:lnTo>
                <a:lnTo>
                  <a:pt x="144780" y="3272866"/>
                </a:lnTo>
                <a:lnTo>
                  <a:pt x="122002" y="3321325"/>
                </a:lnTo>
                <a:close/>
              </a:path>
            </a:pathLst>
          </a:custGeom>
          <a:solidFill>
            <a:srgbClr val="D60815"/>
          </a:solidFill>
        </p:spPr>
        <p:txBody>
          <a:bodyPr wrap="square" lIns="0" tIns="0" rIns="0" bIns="0" rtlCol="0"/>
          <a:lstStyle/>
          <a:p>
            <a:endParaRPr/>
          </a:p>
        </p:txBody>
      </p:sp>
      <p:sp>
        <p:nvSpPr>
          <p:cNvPr id="19" name="bg object 19"/>
          <p:cNvSpPr/>
          <p:nvPr/>
        </p:nvSpPr>
        <p:spPr>
          <a:xfrm>
            <a:off x="9631998" y="0"/>
            <a:ext cx="4469765" cy="10287635"/>
          </a:xfrm>
          <a:custGeom>
            <a:avLst/>
            <a:gdLst/>
            <a:ahLst/>
            <a:cxnLst/>
            <a:rect l="l" t="t" r="r" b="b"/>
            <a:pathLst>
              <a:path w="4469765" h="10287635">
                <a:moveTo>
                  <a:pt x="1720875" y="10287013"/>
                </a:moveTo>
                <a:lnTo>
                  <a:pt x="1670100" y="10155288"/>
                </a:lnTo>
                <a:lnTo>
                  <a:pt x="1601114" y="9983432"/>
                </a:lnTo>
                <a:lnTo>
                  <a:pt x="1529638" y="9812503"/>
                </a:lnTo>
                <a:lnTo>
                  <a:pt x="1456042" y="9642831"/>
                </a:lnTo>
                <a:lnTo>
                  <a:pt x="1380642" y="9474746"/>
                </a:lnTo>
                <a:lnTo>
                  <a:pt x="1277937" y="9253652"/>
                </a:lnTo>
                <a:lnTo>
                  <a:pt x="1173492" y="9036748"/>
                </a:lnTo>
                <a:lnTo>
                  <a:pt x="1068133" y="8824811"/>
                </a:lnTo>
                <a:lnTo>
                  <a:pt x="936409" y="8568068"/>
                </a:lnTo>
                <a:lnTo>
                  <a:pt x="780415" y="8273961"/>
                </a:lnTo>
                <a:lnTo>
                  <a:pt x="580529" y="7909903"/>
                </a:lnTo>
                <a:lnTo>
                  <a:pt x="10236" y="6913029"/>
                </a:lnTo>
                <a:lnTo>
                  <a:pt x="0" y="6894436"/>
                </a:lnTo>
                <a:lnTo>
                  <a:pt x="345097" y="7712380"/>
                </a:lnTo>
                <a:lnTo>
                  <a:pt x="460806" y="7999387"/>
                </a:lnTo>
                <a:lnTo>
                  <a:pt x="544309" y="8216201"/>
                </a:lnTo>
                <a:lnTo>
                  <a:pt x="628129" y="8444509"/>
                </a:lnTo>
                <a:lnTo>
                  <a:pt x="695210" y="8636394"/>
                </a:lnTo>
                <a:lnTo>
                  <a:pt x="762114" y="8837282"/>
                </a:lnTo>
                <a:lnTo>
                  <a:pt x="828687" y="9047924"/>
                </a:lnTo>
                <a:lnTo>
                  <a:pt x="878281" y="9212745"/>
                </a:lnTo>
                <a:lnTo>
                  <a:pt x="927519" y="9383763"/>
                </a:lnTo>
                <a:lnTo>
                  <a:pt x="976337" y="9561322"/>
                </a:lnTo>
                <a:lnTo>
                  <a:pt x="1024636" y="9745701"/>
                </a:lnTo>
                <a:lnTo>
                  <a:pt x="1072375" y="9937229"/>
                </a:lnTo>
                <a:lnTo>
                  <a:pt x="1119466" y="10136213"/>
                </a:lnTo>
                <a:lnTo>
                  <a:pt x="1153515" y="10287013"/>
                </a:lnTo>
                <a:lnTo>
                  <a:pt x="1720875" y="10287013"/>
                </a:lnTo>
                <a:close/>
              </a:path>
              <a:path w="4469765" h="10287635">
                <a:moveTo>
                  <a:pt x="4469714" y="0"/>
                </a:moveTo>
                <a:lnTo>
                  <a:pt x="2854909" y="0"/>
                </a:lnTo>
                <a:lnTo>
                  <a:pt x="2593035" y="382041"/>
                </a:lnTo>
                <a:lnTo>
                  <a:pt x="2447975" y="549567"/>
                </a:lnTo>
                <a:lnTo>
                  <a:pt x="1784896" y="1286814"/>
                </a:lnTo>
                <a:lnTo>
                  <a:pt x="1665008" y="1424432"/>
                </a:lnTo>
                <a:lnTo>
                  <a:pt x="1577936" y="1527644"/>
                </a:lnTo>
                <a:lnTo>
                  <a:pt x="1493329" y="1631556"/>
                </a:lnTo>
                <a:lnTo>
                  <a:pt x="1411185" y="1736788"/>
                </a:lnTo>
                <a:lnTo>
                  <a:pt x="1357820" y="1807959"/>
                </a:lnTo>
                <a:lnTo>
                  <a:pt x="1305560" y="1880184"/>
                </a:lnTo>
                <a:lnTo>
                  <a:pt x="1254429" y="1953628"/>
                </a:lnTo>
                <a:lnTo>
                  <a:pt x="1204404" y="2028482"/>
                </a:lnTo>
                <a:lnTo>
                  <a:pt x="1155522" y="2104910"/>
                </a:lnTo>
                <a:lnTo>
                  <a:pt x="1107770" y="2183117"/>
                </a:lnTo>
                <a:lnTo>
                  <a:pt x="1061161" y="2263279"/>
                </a:lnTo>
                <a:lnTo>
                  <a:pt x="1015695" y="2345575"/>
                </a:lnTo>
                <a:lnTo>
                  <a:pt x="971384" y="2430195"/>
                </a:lnTo>
                <a:lnTo>
                  <a:pt x="928230" y="2517317"/>
                </a:lnTo>
                <a:lnTo>
                  <a:pt x="886231" y="2607132"/>
                </a:lnTo>
                <a:lnTo>
                  <a:pt x="845400" y="2699804"/>
                </a:lnTo>
                <a:lnTo>
                  <a:pt x="805738" y="2795524"/>
                </a:lnTo>
                <a:lnTo>
                  <a:pt x="767245" y="2894482"/>
                </a:lnTo>
                <a:lnTo>
                  <a:pt x="729945" y="2996869"/>
                </a:lnTo>
                <a:lnTo>
                  <a:pt x="693826" y="3102838"/>
                </a:lnTo>
                <a:lnTo>
                  <a:pt x="658901" y="3212604"/>
                </a:lnTo>
                <a:lnTo>
                  <a:pt x="625170" y="3326320"/>
                </a:lnTo>
                <a:lnTo>
                  <a:pt x="598627" y="3422218"/>
                </a:lnTo>
                <a:lnTo>
                  <a:pt x="579805" y="3496538"/>
                </a:lnTo>
                <a:lnTo>
                  <a:pt x="562902" y="3570033"/>
                </a:lnTo>
                <a:lnTo>
                  <a:pt x="547941" y="3642766"/>
                </a:lnTo>
                <a:lnTo>
                  <a:pt x="534924" y="3714813"/>
                </a:lnTo>
                <a:lnTo>
                  <a:pt x="523849" y="3786225"/>
                </a:lnTo>
                <a:lnTo>
                  <a:pt x="514731" y="3857079"/>
                </a:lnTo>
                <a:lnTo>
                  <a:pt x="507555" y="3927449"/>
                </a:lnTo>
                <a:lnTo>
                  <a:pt x="502348" y="3997388"/>
                </a:lnTo>
                <a:lnTo>
                  <a:pt x="499110" y="4066971"/>
                </a:lnTo>
                <a:lnTo>
                  <a:pt x="497840" y="4136263"/>
                </a:lnTo>
                <a:lnTo>
                  <a:pt x="498538" y="4205325"/>
                </a:lnTo>
                <a:lnTo>
                  <a:pt x="501230" y="4274236"/>
                </a:lnTo>
                <a:lnTo>
                  <a:pt x="505891" y="4343044"/>
                </a:lnTo>
                <a:lnTo>
                  <a:pt x="512559" y="4411840"/>
                </a:lnTo>
                <a:lnTo>
                  <a:pt x="521208" y="4480661"/>
                </a:lnTo>
                <a:lnTo>
                  <a:pt x="531863" y="4549610"/>
                </a:lnTo>
                <a:lnTo>
                  <a:pt x="544525" y="4618723"/>
                </a:lnTo>
                <a:lnTo>
                  <a:pt x="559193" y="4688078"/>
                </a:lnTo>
                <a:lnTo>
                  <a:pt x="575868" y="4757737"/>
                </a:lnTo>
                <a:lnTo>
                  <a:pt x="594575" y="4827778"/>
                </a:lnTo>
                <a:lnTo>
                  <a:pt x="615302" y="4898250"/>
                </a:lnTo>
                <a:lnTo>
                  <a:pt x="638060" y="4969243"/>
                </a:lnTo>
                <a:lnTo>
                  <a:pt x="662851" y="5040795"/>
                </a:lnTo>
                <a:lnTo>
                  <a:pt x="689686" y="5113007"/>
                </a:lnTo>
                <a:lnTo>
                  <a:pt x="718553" y="5185918"/>
                </a:lnTo>
                <a:lnTo>
                  <a:pt x="749477" y="5259603"/>
                </a:lnTo>
                <a:lnTo>
                  <a:pt x="782459" y="5334127"/>
                </a:lnTo>
                <a:lnTo>
                  <a:pt x="817499" y="5409565"/>
                </a:lnTo>
                <a:lnTo>
                  <a:pt x="854595" y="5485981"/>
                </a:lnTo>
                <a:lnTo>
                  <a:pt x="914133" y="5602567"/>
                </a:lnTo>
                <a:lnTo>
                  <a:pt x="978331" y="5721731"/>
                </a:lnTo>
                <a:lnTo>
                  <a:pt x="1047229" y="5843689"/>
                </a:lnTo>
                <a:lnTo>
                  <a:pt x="1120825" y="5968657"/>
                </a:lnTo>
                <a:lnTo>
                  <a:pt x="1199146" y="6096876"/>
                </a:lnTo>
                <a:lnTo>
                  <a:pt x="1282204" y="6228562"/>
                </a:lnTo>
                <a:lnTo>
                  <a:pt x="1400352" y="6409931"/>
                </a:lnTo>
                <a:lnTo>
                  <a:pt x="1526984" y="6598399"/>
                </a:lnTo>
                <a:lnTo>
                  <a:pt x="1697291" y="6844779"/>
                </a:lnTo>
                <a:lnTo>
                  <a:pt x="1919363" y="7157644"/>
                </a:lnTo>
                <a:lnTo>
                  <a:pt x="2332748" y="7725499"/>
                </a:lnTo>
                <a:lnTo>
                  <a:pt x="2800756" y="8358556"/>
                </a:lnTo>
                <a:lnTo>
                  <a:pt x="2695346" y="8192795"/>
                </a:lnTo>
                <a:lnTo>
                  <a:pt x="2595219" y="8030832"/>
                </a:lnTo>
                <a:lnTo>
                  <a:pt x="2500312" y="7872463"/>
                </a:lnTo>
                <a:lnTo>
                  <a:pt x="2410574" y="7717460"/>
                </a:lnTo>
                <a:lnTo>
                  <a:pt x="2325941" y="7565631"/>
                </a:lnTo>
                <a:lnTo>
                  <a:pt x="2272334" y="7466063"/>
                </a:lnTo>
                <a:lnTo>
                  <a:pt x="2220950" y="7367752"/>
                </a:lnTo>
                <a:lnTo>
                  <a:pt x="2171789" y="7270636"/>
                </a:lnTo>
                <a:lnTo>
                  <a:pt x="2124811" y="7174649"/>
                </a:lnTo>
                <a:lnTo>
                  <a:pt x="2080031" y="7079729"/>
                </a:lnTo>
                <a:lnTo>
                  <a:pt x="2037397" y="6985813"/>
                </a:lnTo>
                <a:lnTo>
                  <a:pt x="1996922" y="6892836"/>
                </a:lnTo>
                <a:lnTo>
                  <a:pt x="1958581" y="6800748"/>
                </a:lnTo>
                <a:lnTo>
                  <a:pt x="1922348" y="6709486"/>
                </a:lnTo>
                <a:lnTo>
                  <a:pt x="1888210" y="6618973"/>
                </a:lnTo>
                <a:lnTo>
                  <a:pt x="1856155" y="6529159"/>
                </a:lnTo>
                <a:lnTo>
                  <a:pt x="1826171" y="6439979"/>
                </a:lnTo>
                <a:lnTo>
                  <a:pt x="1798231" y="6351371"/>
                </a:lnTo>
                <a:lnTo>
                  <a:pt x="1772323" y="6263271"/>
                </a:lnTo>
                <a:lnTo>
                  <a:pt x="1748434" y="6175616"/>
                </a:lnTo>
                <a:lnTo>
                  <a:pt x="1726539" y="6088354"/>
                </a:lnTo>
                <a:lnTo>
                  <a:pt x="1706626" y="6001423"/>
                </a:lnTo>
                <a:lnTo>
                  <a:pt x="1688680" y="5914745"/>
                </a:lnTo>
                <a:lnTo>
                  <a:pt x="1672691" y="5828271"/>
                </a:lnTo>
                <a:lnTo>
                  <a:pt x="1658620" y="5741936"/>
                </a:lnTo>
                <a:lnTo>
                  <a:pt x="1646478" y="5655678"/>
                </a:lnTo>
                <a:lnTo>
                  <a:pt x="1636229" y="5569445"/>
                </a:lnTo>
                <a:lnTo>
                  <a:pt x="1627860" y="5483149"/>
                </a:lnTo>
                <a:lnTo>
                  <a:pt x="1621370" y="5396763"/>
                </a:lnTo>
                <a:lnTo>
                  <a:pt x="1616722" y="5310187"/>
                </a:lnTo>
                <a:lnTo>
                  <a:pt x="1613903" y="5223395"/>
                </a:lnTo>
                <a:lnTo>
                  <a:pt x="1612912" y="5136299"/>
                </a:lnTo>
                <a:lnTo>
                  <a:pt x="1613712" y="5048847"/>
                </a:lnTo>
                <a:lnTo>
                  <a:pt x="1616303" y="4960988"/>
                </a:lnTo>
                <a:lnTo>
                  <a:pt x="1620659" y="4872634"/>
                </a:lnTo>
                <a:lnTo>
                  <a:pt x="1626755" y="4783747"/>
                </a:lnTo>
                <a:lnTo>
                  <a:pt x="1634604" y="4694263"/>
                </a:lnTo>
                <a:lnTo>
                  <a:pt x="1644154" y="4604105"/>
                </a:lnTo>
                <a:lnTo>
                  <a:pt x="1655419" y="4513211"/>
                </a:lnTo>
                <a:lnTo>
                  <a:pt x="1668360" y="4421543"/>
                </a:lnTo>
                <a:lnTo>
                  <a:pt x="1682978" y="4329011"/>
                </a:lnTo>
                <a:lnTo>
                  <a:pt x="1699247" y="4235577"/>
                </a:lnTo>
                <a:lnTo>
                  <a:pt x="1717154" y="4141165"/>
                </a:lnTo>
                <a:lnTo>
                  <a:pt x="1729638" y="4081284"/>
                </a:lnTo>
                <a:lnTo>
                  <a:pt x="1743392" y="4021607"/>
                </a:lnTo>
                <a:lnTo>
                  <a:pt x="1758378" y="3962158"/>
                </a:lnTo>
                <a:lnTo>
                  <a:pt x="1774558" y="3902938"/>
                </a:lnTo>
                <a:lnTo>
                  <a:pt x="1791893" y="3843972"/>
                </a:lnTo>
                <a:lnTo>
                  <a:pt x="1810359" y="3785273"/>
                </a:lnTo>
                <a:lnTo>
                  <a:pt x="1829892" y="3726853"/>
                </a:lnTo>
                <a:lnTo>
                  <a:pt x="1850478" y="3668725"/>
                </a:lnTo>
                <a:lnTo>
                  <a:pt x="1872068" y="3610902"/>
                </a:lnTo>
                <a:lnTo>
                  <a:pt x="1894624" y="3553396"/>
                </a:lnTo>
                <a:lnTo>
                  <a:pt x="1918119" y="3496233"/>
                </a:lnTo>
                <a:lnTo>
                  <a:pt x="1942503" y="3439414"/>
                </a:lnTo>
                <a:lnTo>
                  <a:pt x="1967750" y="3382949"/>
                </a:lnTo>
                <a:lnTo>
                  <a:pt x="1993811" y="3326879"/>
                </a:lnTo>
                <a:lnTo>
                  <a:pt x="2020658" y="3271189"/>
                </a:lnTo>
                <a:lnTo>
                  <a:pt x="2048256" y="3215906"/>
                </a:lnTo>
                <a:lnTo>
                  <a:pt x="2076551" y="3161042"/>
                </a:lnTo>
                <a:lnTo>
                  <a:pt x="2105520" y="3106610"/>
                </a:lnTo>
                <a:lnTo>
                  <a:pt x="2135124" y="3052622"/>
                </a:lnTo>
                <a:lnTo>
                  <a:pt x="2165324" y="2999105"/>
                </a:lnTo>
                <a:lnTo>
                  <a:pt x="2196071" y="2946057"/>
                </a:lnTo>
                <a:lnTo>
                  <a:pt x="2259114" y="2841434"/>
                </a:lnTo>
                <a:lnTo>
                  <a:pt x="2323935" y="2738894"/>
                </a:lnTo>
                <a:lnTo>
                  <a:pt x="2390241" y="2638526"/>
                </a:lnTo>
                <a:lnTo>
                  <a:pt x="2457729" y="2540457"/>
                </a:lnTo>
                <a:lnTo>
                  <a:pt x="2526106" y="2444788"/>
                </a:lnTo>
                <a:lnTo>
                  <a:pt x="2595054" y="2351646"/>
                </a:lnTo>
                <a:lnTo>
                  <a:pt x="2664307" y="2261133"/>
                </a:lnTo>
                <a:lnTo>
                  <a:pt x="2733535" y="2173363"/>
                </a:lnTo>
                <a:lnTo>
                  <a:pt x="2802458" y="2088438"/>
                </a:lnTo>
                <a:lnTo>
                  <a:pt x="2904604" y="1966671"/>
                </a:lnTo>
                <a:lnTo>
                  <a:pt x="3004362" y="1851952"/>
                </a:lnTo>
                <a:lnTo>
                  <a:pt x="3100730" y="1744662"/>
                </a:lnTo>
                <a:lnTo>
                  <a:pt x="3222180" y="1613852"/>
                </a:lnTo>
                <a:lnTo>
                  <a:pt x="3408692" y="1421053"/>
                </a:lnTo>
                <a:lnTo>
                  <a:pt x="3618573" y="1209802"/>
                </a:lnTo>
                <a:lnTo>
                  <a:pt x="3653866" y="1173187"/>
                </a:lnTo>
                <a:lnTo>
                  <a:pt x="3830307" y="1005649"/>
                </a:lnTo>
                <a:lnTo>
                  <a:pt x="3895229" y="940193"/>
                </a:lnTo>
                <a:lnTo>
                  <a:pt x="3940645" y="891692"/>
                </a:lnTo>
                <a:lnTo>
                  <a:pt x="3987444" y="838974"/>
                </a:lnTo>
                <a:lnTo>
                  <a:pt x="4035310" y="781723"/>
                </a:lnTo>
                <a:lnTo>
                  <a:pt x="4083951" y="719620"/>
                </a:lnTo>
                <a:lnTo>
                  <a:pt x="4108475" y="686663"/>
                </a:lnTo>
                <a:lnTo>
                  <a:pt x="4133075" y="652386"/>
                </a:lnTo>
                <a:lnTo>
                  <a:pt x="4157713" y="616737"/>
                </a:lnTo>
                <a:lnTo>
                  <a:pt x="4182364" y="579704"/>
                </a:lnTo>
                <a:lnTo>
                  <a:pt x="4206989" y="541223"/>
                </a:lnTo>
                <a:lnTo>
                  <a:pt x="4231551" y="501269"/>
                </a:lnTo>
                <a:lnTo>
                  <a:pt x="4255998" y="459803"/>
                </a:lnTo>
                <a:lnTo>
                  <a:pt x="4280306" y="416775"/>
                </a:lnTo>
                <a:lnTo>
                  <a:pt x="4304449" y="372173"/>
                </a:lnTo>
                <a:lnTo>
                  <a:pt x="4328363" y="325932"/>
                </a:lnTo>
                <a:lnTo>
                  <a:pt x="4352023" y="278041"/>
                </a:lnTo>
                <a:lnTo>
                  <a:pt x="4375404" y="228434"/>
                </a:lnTo>
                <a:lnTo>
                  <a:pt x="4398454" y="177088"/>
                </a:lnTo>
                <a:lnTo>
                  <a:pt x="4421136" y="123964"/>
                </a:lnTo>
                <a:lnTo>
                  <a:pt x="4443412" y="69037"/>
                </a:lnTo>
                <a:lnTo>
                  <a:pt x="4469714" y="0"/>
                </a:lnTo>
                <a:close/>
              </a:path>
            </a:pathLst>
          </a:custGeom>
          <a:solidFill>
            <a:srgbClr val="041D58"/>
          </a:solidFill>
        </p:spPr>
        <p:txBody>
          <a:bodyPr wrap="square" lIns="0" tIns="0" rIns="0" bIns="0" rtlCol="0"/>
          <a:lstStyle/>
          <a:p>
            <a:endParaRPr/>
          </a:p>
        </p:txBody>
      </p:sp>
      <p:sp>
        <p:nvSpPr>
          <p:cNvPr id="20" name="bg object 20"/>
          <p:cNvSpPr/>
          <p:nvPr/>
        </p:nvSpPr>
        <p:spPr>
          <a:xfrm>
            <a:off x="345770" y="988465"/>
            <a:ext cx="428625" cy="511809"/>
          </a:xfrm>
          <a:custGeom>
            <a:avLst/>
            <a:gdLst/>
            <a:ahLst/>
            <a:cxnLst/>
            <a:rect l="l" t="t" r="r" b="b"/>
            <a:pathLst>
              <a:path w="428625" h="511809">
                <a:moveTo>
                  <a:pt x="428625" y="296506"/>
                </a:moveTo>
                <a:lnTo>
                  <a:pt x="388772" y="309410"/>
                </a:lnTo>
                <a:lnTo>
                  <a:pt x="348322" y="329920"/>
                </a:lnTo>
                <a:lnTo>
                  <a:pt x="311759" y="356184"/>
                </a:lnTo>
                <a:lnTo>
                  <a:pt x="279666" y="387604"/>
                </a:lnTo>
                <a:lnTo>
                  <a:pt x="252653" y="423583"/>
                </a:lnTo>
                <a:lnTo>
                  <a:pt x="231317" y="463537"/>
                </a:lnTo>
                <a:lnTo>
                  <a:pt x="216242" y="506857"/>
                </a:lnTo>
                <a:lnTo>
                  <a:pt x="201155" y="463562"/>
                </a:lnTo>
                <a:lnTo>
                  <a:pt x="179806" y="423633"/>
                </a:lnTo>
                <a:lnTo>
                  <a:pt x="152806" y="387680"/>
                </a:lnTo>
                <a:lnTo>
                  <a:pt x="120726" y="356285"/>
                </a:lnTo>
                <a:lnTo>
                  <a:pt x="84175" y="330034"/>
                </a:lnTo>
                <a:lnTo>
                  <a:pt x="43738" y="309537"/>
                </a:lnTo>
                <a:lnTo>
                  <a:pt x="0" y="295389"/>
                </a:lnTo>
                <a:lnTo>
                  <a:pt x="5740" y="344957"/>
                </a:lnTo>
                <a:lnTo>
                  <a:pt x="22009" y="390461"/>
                </a:lnTo>
                <a:lnTo>
                  <a:pt x="47548" y="430606"/>
                </a:lnTo>
                <a:lnTo>
                  <a:pt x="81026" y="464070"/>
                </a:lnTo>
                <a:lnTo>
                  <a:pt x="121183" y="489597"/>
                </a:lnTo>
                <a:lnTo>
                  <a:pt x="166687" y="505853"/>
                </a:lnTo>
                <a:lnTo>
                  <a:pt x="216268" y="511568"/>
                </a:lnTo>
                <a:lnTo>
                  <a:pt x="265849" y="505853"/>
                </a:lnTo>
                <a:lnTo>
                  <a:pt x="311365" y="489585"/>
                </a:lnTo>
                <a:lnTo>
                  <a:pt x="351510" y="464058"/>
                </a:lnTo>
                <a:lnTo>
                  <a:pt x="385000" y="430568"/>
                </a:lnTo>
                <a:lnTo>
                  <a:pt x="410527" y="390423"/>
                </a:lnTo>
                <a:lnTo>
                  <a:pt x="426796" y="344906"/>
                </a:lnTo>
                <a:lnTo>
                  <a:pt x="428625" y="329006"/>
                </a:lnTo>
                <a:lnTo>
                  <a:pt x="428625" y="296506"/>
                </a:lnTo>
                <a:close/>
              </a:path>
              <a:path w="428625" h="511809">
                <a:moveTo>
                  <a:pt x="428625" y="149479"/>
                </a:moveTo>
                <a:lnTo>
                  <a:pt x="388772" y="162382"/>
                </a:lnTo>
                <a:lnTo>
                  <a:pt x="348322" y="182892"/>
                </a:lnTo>
                <a:lnTo>
                  <a:pt x="311759" y="209156"/>
                </a:lnTo>
                <a:lnTo>
                  <a:pt x="279666" y="240576"/>
                </a:lnTo>
                <a:lnTo>
                  <a:pt x="252653" y="276555"/>
                </a:lnTo>
                <a:lnTo>
                  <a:pt x="231317" y="316496"/>
                </a:lnTo>
                <a:lnTo>
                  <a:pt x="216242" y="359816"/>
                </a:lnTo>
                <a:lnTo>
                  <a:pt x="201155" y="316522"/>
                </a:lnTo>
                <a:lnTo>
                  <a:pt x="179806" y="276606"/>
                </a:lnTo>
                <a:lnTo>
                  <a:pt x="152806" y="240652"/>
                </a:lnTo>
                <a:lnTo>
                  <a:pt x="120726" y="209245"/>
                </a:lnTo>
                <a:lnTo>
                  <a:pt x="84175" y="183007"/>
                </a:lnTo>
                <a:lnTo>
                  <a:pt x="43738" y="162509"/>
                </a:lnTo>
                <a:lnTo>
                  <a:pt x="0" y="148361"/>
                </a:lnTo>
                <a:lnTo>
                  <a:pt x="5740" y="197929"/>
                </a:lnTo>
                <a:lnTo>
                  <a:pt x="22009" y="243433"/>
                </a:lnTo>
                <a:lnTo>
                  <a:pt x="47548" y="283565"/>
                </a:lnTo>
                <a:lnTo>
                  <a:pt x="81026" y="317042"/>
                </a:lnTo>
                <a:lnTo>
                  <a:pt x="121183" y="342557"/>
                </a:lnTo>
                <a:lnTo>
                  <a:pt x="166687" y="358825"/>
                </a:lnTo>
                <a:lnTo>
                  <a:pt x="216268" y="364528"/>
                </a:lnTo>
                <a:lnTo>
                  <a:pt x="265849" y="358825"/>
                </a:lnTo>
                <a:lnTo>
                  <a:pt x="311365" y="342557"/>
                </a:lnTo>
                <a:lnTo>
                  <a:pt x="351510" y="317030"/>
                </a:lnTo>
                <a:lnTo>
                  <a:pt x="385000" y="283540"/>
                </a:lnTo>
                <a:lnTo>
                  <a:pt x="410527" y="243382"/>
                </a:lnTo>
                <a:lnTo>
                  <a:pt x="426796" y="197866"/>
                </a:lnTo>
                <a:lnTo>
                  <a:pt x="428625" y="181978"/>
                </a:lnTo>
                <a:lnTo>
                  <a:pt x="428625" y="149479"/>
                </a:lnTo>
                <a:close/>
              </a:path>
              <a:path w="428625" h="511809">
                <a:moveTo>
                  <a:pt x="428625" y="1117"/>
                </a:moveTo>
                <a:lnTo>
                  <a:pt x="388772" y="14033"/>
                </a:lnTo>
                <a:lnTo>
                  <a:pt x="348322" y="34531"/>
                </a:lnTo>
                <a:lnTo>
                  <a:pt x="311759" y="60794"/>
                </a:lnTo>
                <a:lnTo>
                  <a:pt x="279666" y="92214"/>
                </a:lnTo>
                <a:lnTo>
                  <a:pt x="252653" y="128193"/>
                </a:lnTo>
                <a:lnTo>
                  <a:pt x="231317" y="168148"/>
                </a:lnTo>
                <a:lnTo>
                  <a:pt x="216242" y="211467"/>
                </a:lnTo>
                <a:lnTo>
                  <a:pt x="201155" y="168173"/>
                </a:lnTo>
                <a:lnTo>
                  <a:pt x="179806" y="128244"/>
                </a:lnTo>
                <a:lnTo>
                  <a:pt x="152806" y="92290"/>
                </a:lnTo>
                <a:lnTo>
                  <a:pt x="120726" y="60896"/>
                </a:lnTo>
                <a:lnTo>
                  <a:pt x="84175" y="34645"/>
                </a:lnTo>
                <a:lnTo>
                  <a:pt x="43738" y="14160"/>
                </a:lnTo>
                <a:lnTo>
                  <a:pt x="0" y="0"/>
                </a:lnTo>
                <a:lnTo>
                  <a:pt x="5740" y="49568"/>
                </a:lnTo>
                <a:lnTo>
                  <a:pt x="22009" y="95072"/>
                </a:lnTo>
                <a:lnTo>
                  <a:pt x="47548" y="135216"/>
                </a:lnTo>
                <a:lnTo>
                  <a:pt x="81026" y="168694"/>
                </a:lnTo>
                <a:lnTo>
                  <a:pt x="121183" y="194208"/>
                </a:lnTo>
                <a:lnTo>
                  <a:pt x="166687" y="210464"/>
                </a:lnTo>
                <a:lnTo>
                  <a:pt x="216268" y="216179"/>
                </a:lnTo>
                <a:lnTo>
                  <a:pt x="265849" y="210464"/>
                </a:lnTo>
                <a:lnTo>
                  <a:pt x="311365" y="194195"/>
                </a:lnTo>
                <a:lnTo>
                  <a:pt x="351510" y="168668"/>
                </a:lnTo>
                <a:lnTo>
                  <a:pt x="385000" y="135178"/>
                </a:lnTo>
                <a:lnTo>
                  <a:pt x="410527" y="95034"/>
                </a:lnTo>
                <a:lnTo>
                  <a:pt x="426796" y="49517"/>
                </a:lnTo>
                <a:lnTo>
                  <a:pt x="428625" y="33616"/>
                </a:lnTo>
                <a:lnTo>
                  <a:pt x="428625" y="1117"/>
                </a:lnTo>
                <a:close/>
              </a:path>
            </a:pathLst>
          </a:custGeom>
          <a:solidFill>
            <a:srgbClr val="D60815"/>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189042" y="152816"/>
            <a:ext cx="742949" cy="742949"/>
          </a:xfrm>
          <a:prstGeom prst="rect">
            <a:avLst/>
          </a:prstGeom>
        </p:spPr>
      </p:pic>
      <p:sp>
        <p:nvSpPr>
          <p:cNvPr id="2" name="Holder 2"/>
          <p:cNvSpPr>
            <a:spLocks noGrp="1"/>
          </p:cNvSpPr>
          <p:nvPr>
            <p:ph type="title"/>
          </p:nvPr>
        </p:nvSpPr>
        <p:spPr/>
        <p:txBody>
          <a:bodyPr lIns="0" tIns="0" rIns="0" bIns="0"/>
          <a:lstStyle>
            <a:lvl1pPr>
              <a:defRPr sz="7100" b="1" i="0">
                <a:solidFill>
                  <a:srgbClr val="041D58"/>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9"/>
          </a:xfrm>
          <a:prstGeom prst="rect">
            <a:avLst/>
          </a:prstGeom>
        </p:spPr>
      </p:pic>
      <p:sp>
        <p:nvSpPr>
          <p:cNvPr id="17" name="bg object 17"/>
          <p:cNvSpPr/>
          <p:nvPr/>
        </p:nvSpPr>
        <p:spPr>
          <a:xfrm>
            <a:off x="17552772" y="957909"/>
            <a:ext cx="428625" cy="511809"/>
          </a:xfrm>
          <a:custGeom>
            <a:avLst/>
            <a:gdLst/>
            <a:ahLst/>
            <a:cxnLst/>
            <a:rect l="l" t="t" r="r" b="b"/>
            <a:pathLst>
              <a:path w="428625" h="511809">
                <a:moveTo>
                  <a:pt x="428625" y="296506"/>
                </a:moveTo>
                <a:lnTo>
                  <a:pt x="388772" y="309410"/>
                </a:lnTo>
                <a:lnTo>
                  <a:pt x="348322" y="329920"/>
                </a:lnTo>
                <a:lnTo>
                  <a:pt x="311746" y="356184"/>
                </a:lnTo>
                <a:lnTo>
                  <a:pt x="279666" y="387591"/>
                </a:lnTo>
                <a:lnTo>
                  <a:pt x="252653" y="423570"/>
                </a:lnTo>
                <a:lnTo>
                  <a:pt x="231317" y="463524"/>
                </a:lnTo>
                <a:lnTo>
                  <a:pt x="216242" y="506844"/>
                </a:lnTo>
                <a:lnTo>
                  <a:pt x="201155" y="463550"/>
                </a:lnTo>
                <a:lnTo>
                  <a:pt x="179806" y="423633"/>
                </a:lnTo>
                <a:lnTo>
                  <a:pt x="152806" y="387667"/>
                </a:lnTo>
                <a:lnTo>
                  <a:pt x="120726" y="356273"/>
                </a:lnTo>
                <a:lnTo>
                  <a:pt x="84175" y="330034"/>
                </a:lnTo>
                <a:lnTo>
                  <a:pt x="43738" y="309537"/>
                </a:lnTo>
                <a:lnTo>
                  <a:pt x="0" y="295376"/>
                </a:lnTo>
                <a:lnTo>
                  <a:pt x="5740" y="344957"/>
                </a:lnTo>
                <a:lnTo>
                  <a:pt x="22009" y="390448"/>
                </a:lnTo>
                <a:lnTo>
                  <a:pt x="47548" y="430593"/>
                </a:lnTo>
                <a:lnTo>
                  <a:pt x="81026" y="464070"/>
                </a:lnTo>
                <a:lnTo>
                  <a:pt x="121183" y="489585"/>
                </a:lnTo>
                <a:lnTo>
                  <a:pt x="166687" y="505853"/>
                </a:lnTo>
                <a:lnTo>
                  <a:pt x="216255" y="511556"/>
                </a:lnTo>
                <a:lnTo>
                  <a:pt x="265849" y="505853"/>
                </a:lnTo>
                <a:lnTo>
                  <a:pt x="311365" y="489585"/>
                </a:lnTo>
                <a:lnTo>
                  <a:pt x="351510" y="464058"/>
                </a:lnTo>
                <a:lnTo>
                  <a:pt x="385000" y="430568"/>
                </a:lnTo>
                <a:lnTo>
                  <a:pt x="410527" y="390410"/>
                </a:lnTo>
                <a:lnTo>
                  <a:pt x="426796" y="344893"/>
                </a:lnTo>
                <a:lnTo>
                  <a:pt x="428625" y="328993"/>
                </a:lnTo>
                <a:lnTo>
                  <a:pt x="428625" y="296506"/>
                </a:lnTo>
                <a:close/>
              </a:path>
              <a:path w="428625" h="511809">
                <a:moveTo>
                  <a:pt x="428625" y="149466"/>
                </a:moveTo>
                <a:lnTo>
                  <a:pt x="388772" y="162369"/>
                </a:lnTo>
                <a:lnTo>
                  <a:pt x="348322" y="182880"/>
                </a:lnTo>
                <a:lnTo>
                  <a:pt x="311746" y="209143"/>
                </a:lnTo>
                <a:lnTo>
                  <a:pt x="279666" y="240563"/>
                </a:lnTo>
                <a:lnTo>
                  <a:pt x="252653" y="276542"/>
                </a:lnTo>
                <a:lnTo>
                  <a:pt x="231317" y="316496"/>
                </a:lnTo>
                <a:lnTo>
                  <a:pt x="216242" y="359816"/>
                </a:lnTo>
                <a:lnTo>
                  <a:pt x="201155" y="316522"/>
                </a:lnTo>
                <a:lnTo>
                  <a:pt x="179806" y="276593"/>
                </a:lnTo>
                <a:lnTo>
                  <a:pt x="152806" y="240639"/>
                </a:lnTo>
                <a:lnTo>
                  <a:pt x="120726" y="209245"/>
                </a:lnTo>
                <a:lnTo>
                  <a:pt x="84175" y="182994"/>
                </a:lnTo>
                <a:lnTo>
                  <a:pt x="43738" y="162496"/>
                </a:lnTo>
                <a:lnTo>
                  <a:pt x="0" y="148348"/>
                </a:lnTo>
                <a:lnTo>
                  <a:pt x="5740" y="197916"/>
                </a:lnTo>
                <a:lnTo>
                  <a:pt x="22009" y="243420"/>
                </a:lnTo>
                <a:lnTo>
                  <a:pt x="47548" y="283565"/>
                </a:lnTo>
                <a:lnTo>
                  <a:pt x="81026" y="317042"/>
                </a:lnTo>
                <a:lnTo>
                  <a:pt x="121183" y="342557"/>
                </a:lnTo>
                <a:lnTo>
                  <a:pt x="166687" y="358813"/>
                </a:lnTo>
                <a:lnTo>
                  <a:pt x="216255" y="364528"/>
                </a:lnTo>
                <a:lnTo>
                  <a:pt x="265849" y="358813"/>
                </a:lnTo>
                <a:lnTo>
                  <a:pt x="311365" y="342544"/>
                </a:lnTo>
                <a:lnTo>
                  <a:pt x="351510" y="317017"/>
                </a:lnTo>
                <a:lnTo>
                  <a:pt x="385000" y="283527"/>
                </a:lnTo>
                <a:lnTo>
                  <a:pt x="410527" y="243382"/>
                </a:lnTo>
                <a:lnTo>
                  <a:pt x="426796" y="197866"/>
                </a:lnTo>
                <a:lnTo>
                  <a:pt x="428625" y="181965"/>
                </a:lnTo>
                <a:lnTo>
                  <a:pt x="428625" y="149466"/>
                </a:lnTo>
                <a:close/>
              </a:path>
              <a:path w="428625" h="511809">
                <a:moveTo>
                  <a:pt x="428625" y="1117"/>
                </a:moveTo>
                <a:lnTo>
                  <a:pt x="388772" y="14020"/>
                </a:lnTo>
                <a:lnTo>
                  <a:pt x="348322" y="34531"/>
                </a:lnTo>
                <a:lnTo>
                  <a:pt x="311746" y="60794"/>
                </a:lnTo>
                <a:lnTo>
                  <a:pt x="279666" y="92202"/>
                </a:lnTo>
                <a:lnTo>
                  <a:pt x="252653" y="128193"/>
                </a:lnTo>
                <a:lnTo>
                  <a:pt x="231317" y="168135"/>
                </a:lnTo>
                <a:lnTo>
                  <a:pt x="216242" y="211455"/>
                </a:lnTo>
                <a:lnTo>
                  <a:pt x="201155" y="168160"/>
                </a:lnTo>
                <a:lnTo>
                  <a:pt x="179806" y="128244"/>
                </a:lnTo>
                <a:lnTo>
                  <a:pt x="152806" y="92290"/>
                </a:lnTo>
                <a:lnTo>
                  <a:pt x="120726" y="60883"/>
                </a:lnTo>
                <a:lnTo>
                  <a:pt x="84175" y="34645"/>
                </a:lnTo>
                <a:lnTo>
                  <a:pt x="43738" y="14147"/>
                </a:lnTo>
                <a:lnTo>
                  <a:pt x="0" y="0"/>
                </a:lnTo>
                <a:lnTo>
                  <a:pt x="5740" y="49568"/>
                </a:lnTo>
                <a:lnTo>
                  <a:pt x="22009" y="95072"/>
                </a:lnTo>
                <a:lnTo>
                  <a:pt x="47548" y="135204"/>
                </a:lnTo>
                <a:lnTo>
                  <a:pt x="81026" y="168681"/>
                </a:lnTo>
                <a:lnTo>
                  <a:pt x="121183" y="194195"/>
                </a:lnTo>
                <a:lnTo>
                  <a:pt x="166687" y="210464"/>
                </a:lnTo>
                <a:lnTo>
                  <a:pt x="216255" y="216166"/>
                </a:lnTo>
                <a:lnTo>
                  <a:pt x="265849" y="210464"/>
                </a:lnTo>
                <a:lnTo>
                  <a:pt x="311365" y="194195"/>
                </a:lnTo>
                <a:lnTo>
                  <a:pt x="351510" y="168668"/>
                </a:lnTo>
                <a:lnTo>
                  <a:pt x="385000" y="135178"/>
                </a:lnTo>
                <a:lnTo>
                  <a:pt x="410527" y="95021"/>
                </a:lnTo>
                <a:lnTo>
                  <a:pt x="426796" y="49504"/>
                </a:lnTo>
                <a:lnTo>
                  <a:pt x="428625" y="33604"/>
                </a:lnTo>
                <a:lnTo>
                  <a:pt x="428625" y="1117"/>
                </a:lnTo>
                <a:close/>
              </a:path>
            </a:pathLst>
          </a:custGeom>
          <a:solidFill>
            <a:srgbClr val="D60815"/>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7396043" y="122253"/>
            <a:ext cx="742949" cy="74294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7999" cy="10286999"/>
          </a:xfrm>
          <a:prstGeom prst="rect">
            <a:avLst/>
          </a:prstGeom>
        </p:spPr>
      </p:pic>
      <p:sp>
        <p:nvSpPr>
          <p:cNvPr id="2" name="Holder 2"/>
          <p:cNvSpPr>
            <a:spLocks noGrp="1"/>
          </p:cNvSpPr>
          <p:nvPr>
            <p:ph type="title"/>
          </p:nvPr>
        </p:nvSpPr>
        <p:spPr>
          <a:xfrm>
            <a:off x="358472" y="305775"/>
            <a:ext cx="17571055" cy="1266825"/>
          </a:xfrm>
          <a:prstGeom prst="rect">
            <a:avLst/>
          </a:prstGeom>
        </p:spPr>
        <p:txBody>
          <a:bodyPr wrap="square" lIns="0" tIns="0" rIns="0" bIns="0">
            <a:spAutoFit/>
          </a:bodyPr>
          <a:lstStyle>
            <a:lvl1pPr>
              <a:defRPr sz="7100" b="1" i="0">
                <a:solidFill>
                  <a:srgbClr val="041D58"/>
                </a:solidFill>
                <a:latin typeface="Trebuchet MS"/>
                <a:cs typeface="Trebuchet MS"/>
              </a:defRPr>
            </a:lvl1pPr>
          </a:lstStyle>
          <a:p>
            <a:endParaRPr/>
          </a:p>
        </p:txBody>
      </p:sp>
      <p:sp>
        <p:nvSpPr>
          <p:cNvPr id="3" name="Holder 3"/>
          <p:cNvSpPr>
            <a:spLocks noGrp="1"/>
          </p:cNvSpPr>
          <p:nvPr>
            <p:ph type="body" idx="1"/>
          </p:nvPr>
        </p:nvSpPr>
        <p:spPr>
          <a:xfrm>
            <a:off x="1774812" y="1597555"/>
            <a:ext cx="14738375" cy="5704840"/>
          </a:xfrm>
          <a:prstGeom prst="rect">
            <a:avLst/>
          </a:prstGeom>
        </p:spPr>
        <p:txBody>
          <a:bodyPr wrap="square" lIns="0" tIns="0" rIns="0" bIns="0">
            <a:spAutoFit/>
          </a:bodyPr>
          <a:lstStyle>
            <a:lvl1pPr>
              <a:defRPr sz="415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8903970" cy="10289540"/>
            <a:chOff x="0" y="0"/>
            <a:chExt cx="8903970" cy="10289540"/>
          </a:xfrm>
        </p:grpSpPr>
        <p:pic>
          <p:nvPicPr>
            <p:cNvPr id="3" name="object 3"/>
            <p:cNvPicPr/>
            <p:nvPr/>
          </p:nvPicPr>
          <p:blipFill>
            <a:blip r:embed="rId2" cstate="print"/>
            <a:stretch>
              <a:fillRect/>
            </a:stretch>
          </p:blipFill>
          <p:spPr>
            <a:xfrm>
              <a:off x="0" y="0"/>
              <a:ext cx="6790076" cy="10286999"/>
            </a:xfrm>
            <a:prstGeom prst="rect">
              <a:avLst/>
            </a:prstGeom>
          </p:spPr>
        </p:pic>
        <p:sp>
          <p:nvSpPr>
            <p:cNvPr id="4" name="object 4"/>
            <p:cNvSpPr/>
            <p:nvPr/>
          </p:nvSpPr>
          <p:spPr>
            <a:xfrm>
              <a:off x="3837171" y="1570"/>
              <a:ext cx="5066665" cy="10288270"/>
            </a:xfrm>
            <a:custGeom>
              <a:avLst/>
              <a:gdLst/>
              <a:ahLst/>
              <a:cxnLst/>
              <a:rect l="l" t="t" r="r" b="b"/>
              <a:pathLst>
                <a:path w="5066665" h="10288270">
                  <a:moveTo>
                    <a:pt x="4713451" y="2160825"/>
                  </a:moveTo>
                  <a:lnTo>
                    <a:pt x="5063049" y="4056602"/>
                  </a:lnTo>
                  <a:lnTo>
                    <a:pt x="5037779" y="4339751"/>
                  </a:lnTo>
                  <a:lnTo>
                    <a:pt x="5020922" y="4388400"/>
                  </a:lnTo>
                  <a:lnTo>
                    <a:pt x="5007551" y="4525983"/>
                  </a:lnTo>
                  <a:lnTo>
                    <a:pt x="4990515" y="4573661"/>
                  </a:lnTo>
                  <a:lnTo>
                    <a:pt x="4981287" y="4663679"/>
                  </a:lnTo>
                  <a:lnTo>
                    <a:pt x="4964116" y="4710624"/>
                  </a:lnTo>
                  <a:lnTo>
                    <a:pt x="4959389" y="4755022"/>
                  </a:lnTo>
                  <a:lnTo>
                    <a:pt x="4942127" y="4801477"/>
                  </a:lnTo>
                  <a:lnTo>
                    <a:pt x="4937310" y="4845384"/>
                  </a:lnTo>
                  <a:lnTo>
                    <a:pt x="4919958" y="4891348"/>
                  </a:lnTo>
                  <a:lnTo>
                    <a:pt x="4915050" y="4934762"/>
                  </a:lnTo>
                  <a:lnTo>
                    <a:pt x="4862584" y="5070436"/>
                  </a:lnTo>
                  <a:lnTo>
                    <a:pt x="4857494" y="5112862"/>
                  </a:lnTo>
                  <a:lnTo>
                    <a:pt x="4786717" y="5289298"/>
                  </a:lnTo>
                  <a:lnTo>
                    <a:pt x="4715205" y="5461746"/>
                  </a:lnTo>
                  <a:lnTo>
                    <a:pt x="4642953" y="5630183"/>
                  </a:lnTo>
                  <a:lnTo>
                    <a:pt x="4612285" y="5673966"/>
                  </a:lnTo>
                  <a:lnTo>
                    <a:pt x="4557469" y="5796891"/>
                  </a:lnTo>
                  <a:lnTo>
                    <a:pt x="4526614" y="5839662"/>
                  </a:lnTo>
                  <a:lnTo>
                    <a:pt x="4508201" y="5879877"/>
                  </a:lnTo>
                  <a:lnTo>
                    <a:pt x="4477253" y="5922141"/>
                  </a:lnTo>
                  <a:lnTo>
                    <a:pt x="4458747" y="5961847"/>
                  </a:lnTo>
                  <a:lnTo>
                    <a:pt x="4427704" y="6003601"/>
                  </a:lnTo>
                  <a:lnTo>
                    <a:pt x="4408305" y="6038468"/>
                  </a:lnTo>
                  <a:lnTo>
                    <a:pt x="4389028" y="6073990"/>
                  </a:lnTo>
                  <a:lnTo>
                    <a:pt x="4369868" y="6110154"/>
                  </a:lnTo>
                  <a:lnTo>
                    <a:pt x="4350824" y="6146943"/>
                  </a:lnTo>
                  <a:lnTo>
                    <a:pt x="4319404" y="6186647"/>
                  </a:lnTo>
                  <a:lnTo>
                    <a:pt x="4300582" y="6224643"/>
                  </a:lnTo>
                  <a:lnTo>
                    <a:pt x="4269378" y="6265523"/>
                  </a:lnTo>
                  <a:lnTo>
                    <a:pt x="4250768" y="6304665"/>
                  </a:lnTo>
                  <a:lnTo>
                    <a:pt x="4232260" y="6344358"/>
                  </a:lnTo>
                  <a:lnTo>
                    <a:pt x="4201360" y="6386889"/>
                  </a:lnTo>
                  <a:lnTo>
                    <a:pt x="4170557" y="6429940"/>
                  </a:lnTo>
                  <a:lnTo>
                    <a:pt x="4152336" y="6471192"/>
                  </a:lnTo>
                  <a:lnTo>
                    <a:pt x="4121716" y="6515238"/>
                  </a:lnTo>
                  <a:lnTo>
                    <a:pt x="4103673" y="6557455"/>
                  </a:lnTo>
                  <a:lnTo>
                    <a:pt x="4073225" y="6602435"/>
                  </a:lnTo>
                  <a:lnTo>
                    <a:pt x="4042860" y="6647859"/>
                  </a:lnTo>
                  <a:lnTo>
                    <a:pt x="4025062" y="6691410"/>
                  </a:lnTo>
                  <a:lnTo>
                    <a:pt x="3994852" y="6737678"/>
                  </a:lnTo>
                  <a:lnTo>
                    <a:pt x="3934650" y="6831395"/>
                  </a:lnTo>
                  <a:lnTo>
                    <a:pt x="3917141" y="6876511"/>
                  </a:lnTo>
                  <a:lnTo>
                    <a:pt x="3857338" y="6972396"/>
                  </a:lnTo>
                  <a:lnTo>
                    <a:pt x="3797774" y="7069573"/>
                  </a:lnTo>
                  <a:lnTo>
                    <a:pt x="3780564" y="7116306"/>
                  </a:lnTo>
                  <a:lnTo>
                    <a:pt x="3721315" y="7215197"/>
                  </a:lnTo>
                  <a:lnTo>
                    <a:pt x="3603344" y="7415830"/>
                  </a:lnTo>
                  <a:lnTo>
                    <a:pt x="3427367" y="7722092"/>
                  </a:lnTo>
                  <a:lnTo>
                    <a:pt x="3410605" y="7771258"/>
                  </a:lnTo>
                  <a:lnTo>
                    <a:pt x="3147685" y="8236320"/>
                  </a:lnTo>
                  <a:lnTo>
                    <a:pt x="3130948" y="8285618"/>
                  </a:lnTo>
                  <a:lnTo>
                    <a:pt x="2984564" y="8542266"/>
                  </a:lnTo>
                  <a:lnTo>
                    <a:pt x="2967707" y="8590916"/>
                  </a:lnTo>
                  <a:lnTo>
                    <a:pt x="2908923" y="8692325"/>
                  </a:lnTo>
                  <a:lnTo>
                    <a:pt x="2891969" y="8740446"/>
                  </a:lnTo>
                  <a:lnTo>
                    <a:pt x="2832965" y="8840662"/>
                  </a:lnTo>
                  <a:lnTo>
                    <a:pt x="2815888" y="8888120"/>
                  </a:lnTo>
                  <a:lnTo>
                    <a:pt x="2786276" y="8937629"/>
                  </a:lnTo>
                  <a:lnTo>
                    <a:pt x="2769103" y="8984568"/>
                  </a:lnTo>
                  <a:lnTo>
                    <a:pt x="2709621" y="9082192"/>
                  </a:lnTo>
                  <a:lnTo>
                    <a:pt x="2674887" y="9173960"/>
                  </a:lnTo>
                  <a:lnTo>
                    <a:pt x="2644938" y="9221642"/>
                  </a:lnTo>
                  <a:lnTo>
                    <a:pt x="2609817" y="9311310"/>
                  </a:lnTo>
                  <a:lnTo>
                    <a:pt x="2579661" y="9357873"/>
                  </a:lnTo>
                  <a:lnTo>
                    <a:pt x="2544103" y="9445169"/>
                  </a:lnTo>
                  <a:lnTo>
                    <a:pt x="2508225" y="9530731"/>
                  </a:lnTo>
                  <a:lnTo>
                    <a:pt x="2477669" y="9575128"/>
                  </a:lnTo>
                  <a:lnTo>
                    <a:pt x="2459515" y="9616743"/>
                  </a:lnTo>
                  <a:lnTo>
                    <a:pt x="2422931" y="9698476"/>
                  </a:lnTo>
                  <a:lnTo>
                    <a:pt x="2416985" y="9736261"/>
                  </a:lnTo>
                  <a:lnTo>
                    <a:pt x="2398450" y="9775810"/>
                  </a:lnTo>
                  <a:lnTo>
                    <a:pt x="2379812" y="9814805"/>
                  </a:lnTo>
                  <a:lnTo>
                    <a:pt x="2361070" y="9853230"/>
                  </a:lnTo>
                  <a:lnTo>
                    <a:pt x="2354709" y="9888768"/>
                  </a:lnTo>
                  <a:lnTo>
                    <a:pt x="2335749" y="9926009"/>
                  </a:lnTo>
                  <a:lnTo>
                    <a:pt x="2316675" y="9962635"/>
                  </a:lnTo>
                  <a:lnTo>
                    <a:pt x="2309974" y="9996328"/>
                  </a:lnTo>
                  <a:lnTo>
                    <a:pt x="2290664" y="10031679"/>
                  </a:lnTo>
                  <a:lnTo>
                    <a:pt x="2276657" y="10095778"/>
                  </a:lnTo>
                  <a:lnTo>
                    <a:pt x="2256974" y="10129103"/>
                  </a:lnTo>
                  <a:lnTo>
                    <a:pt x="2249650" y="10159419"/>
                  </a:lnTo>
                  <a:lnTo>
                    <a:pt x="2242194" y="10189015"/>
                  </a:lnTo>
                  <a:lnTo>
                    <a:pt x="2234602" y="10217874"/>
                  </a:lnTo>
                  <a:lnTo>
                    <a:pt x="2216616" y="10260401"/>
                  </a:lnTo>
                  <a:lnTo>
                    <a:pt x="2208731" y="10287673"/>
                  </a:lnTo>
                  <a:lnTo>
                    <a:pt x="0" y="10285429"/>
                  </a:lnTo>
                  <a:lnTo>
                    <a:pt x="19204" y="10249511"/>
                  </a:lnTo>
                  <a:lnTo>
                    <a:pt x="169313" y="10013061"/>
                  </a:lnTo>
                  <a:lnTo>
                    <a:pt x="211792" y="9963295"/>
                  </a:lnTo>
                  <a:lnTo>
                    <a:pt x="331650" y="9772893"/>
                  </a:lnTo>
                  <a:lnTo>
                    <a:pt x="374079" y="9722857"/>
                  </a:lnTo>
                  <a:lnTo>
                    <a:pt x="433931" y="9627237"/>
                  </a:lnTo>
                  <a:lnTo>
                    <a:pt x="476333" y="9577050"/>
                  </a:lnTo>
                  <a:lnTo>
                    <a:pt x="536130" y="9481136"/>
                  </a:lnTo>
                  <a:lnTo>
                    <a:pt x="578505" y="9430806"/>
                  </a:lnTo>
                  <a:lnTo>
                    <a:pt x="638251" y="9334614"/>
                  </a:lnTo>
                  <a:lnTo>
                    <a:pt x="680602" y="9284148"/>
                  </a:lnTo>
                  <a:lnTo>
                    <a:pt x="710454" y="9235941"/>
                  </a:lnTo>
                  <a:lnTo>
                    <a:pt x="752789" y="9185390"/>
                  </a:lnTo>
                  <a:lnTo>
                    <a:pt x="782626" y="9137100"/>
                  </a:lnTo>
                  <a:lnTo>
                    <a:pt x="824945" y="9086466"/>
                  </a:lnTo>
                  <a:lnTo>
                    <a:pt x="854768" y="9038095"/>
                  </a:lnTo>
                  <a:lnTo>
                    <a:pt x="897072" y="8987382"/>
                  </a:lnTo>
                  <a:lnTo>
                    <a:pt x="926881" y="8938935"/>
                  </a:lnTo>
                  <a:lnTo>
                    <a:pt x="1011456" y="8837323"/>
                  </a:lnTo>
                  <a:lnTo>
                    <a:pt x="1041244" y="8788767"/>
                  </a:lnTo>
                  <a:lnTo>
                    <a:pt x="1125780" y="8686946"/>
                  </a:lnTo>
                  <a:lnTo>
                    <a:pt x="1155550" y="8638289"/>
                  </a:lnTo>
                  <a:lnTo>
                    <a:pt x="1240050" y="8536274"/>
                  </a:lnTo>
                  <a:lnTo>
                    <a:pt x="1269803" y="8487524"/>
                  </a:lnTo>
                  <a:lnTo>
                    <a:pt x="1438719" y="8283029"/>
                  </a:lnTo>
                  <a:lnTo>
                    <a:pt x="1468446" y="8234143"/>
                  </a:lnTo>
                  <a:lnTo>
                    <a:pt x="1552866" y="8131690"/>
                  </a:lnTo>
                  <a:lnTo>
                    <a:pt x="1604789" y="8063105"/>
                  </a:lnTo>
                  <a:lnTo>
                    <a:pt x="1669336" y="7992949"/>
                  </a:lnTo>
                  <a:lnTo>
                    <a:pt x="1721527" y="7925818"/>
                  </a:lnTo>
                  <a:lnTo>
                    <a:pt x="1773850" y="7859398"/>
                  </a:lnTo>
                  <a:lnTo>
                    <a:pt x="1826301" y="7793680"/>
                  </a:lnTo>
                  <a:lnTo>
                    <a:pt x="1878881" y="7728655"/>
                  </a:lnTo>
                  <a:lnTo>
                    <a:pt x="1919097" y="7666615"/>
                  </a:lnTo>
                  <a:lnTo>
                    <a:pt x="1971926" y="7602946"/>
                  </a:lnTo>
                  <a:lnTo>
                    <a:pt x="2024878" y="7539939"/>
                  </a:lnTo>
                  <a:lnTo>
                    <a:pt x="2077950" y="7477586"/>
                  </a:lnTo>
                  <a:lnTo>
                    <a:pt x="2118652" y="7418179"/>
                  </a:lnTo>
                  <a:lnTo>
                    <a:pt x="2171959" y="7357104"/>
                  </a:lnTo>
                  <a:lnTo>
                    <a:pt x="2212893" y="7298956"/>
                  </a:lnTo>
                  <a:lnTo>
                    <a:pt x="2266429" y="7239119"/>
                  </a:lnTo>
                  <a:lnTo>
                    <a:pt x="2307588" y="7182191"/>
                  </a:lnTo>
                  <a:lnTo>
                    <a:pt x="2348856" y="7125857"/>
                  </a:lnTo>
                  <a:lnTo>
                    <a:pt x="2390232" y="7070109"/>
                  </a:lnTo>
                  <a:lnTo>
                    <a:pt x="2431714" y="7014936"/>
                  </a:lnTo>
                  <a:lnTo>
                    <a:pt x="2473301" y="6960329"/>
                  </a:lnTo>
                  <a:lnTo>
                    <a:pt x="2514990" y="6906279"/>
                  </a:lnTo>
                  <a:lnTo>
                    <a:pt x="2556780" y="6852775"/>
                  </a:lnTo>
                  <a:lnTo>
                    <a:pt x="2598669" y="6799808"/>
                  </a:lnTo>
                  <a:lnTo>
                    <a:pt x="2640655" y="6747367"/>
                  </a:lnTo>
                  <a:lnTo>
                    <a:pt x="2682736" y="6695444"/>
                  </a:lnTo>
                  <a:lnTo>
                    <a:pt x="2724911" y="6644029"/>
                  </a:lnTo>
                  <a:lnTo>
                    <a:pt x="2754689" y="6595415"/>
                  </a:lnTo>
                  <a:lnTo>
                    <a:pt x="2797046" y="6544985"/>
                  </a:lnTo>
                  <a:lnTo>
                    <a:pt x="2827001" y="6497337"/>
                  </a:lnTo>
                  <a:lnTo>
                    <a:pt x="2869533" y="6447855"/>
                  </a:lnTo>
                  <a:lnTo>
                    <a:pt x="2899660" y="6401134"/>
                  </a:lnTo>
                  <a:lnTo>
                    <a:pt x="2942359" y="6352560"/>
                  </a:lnTo>
                  <a:lnTo>
                    <a:pt x="2972649" y="6306729"/>
                  </a:lnTo>
                  <a:lnTo>
                    <a:pt x="3003019" y="6261327"/>
                  </a:lnTo>
                  <a:lnTo>
                    <a:pt x="3045956" y="6214042"/>
                  </a:lnTo>
                  <a:lnTo>
                    <a:pt x="3076479" y="6169470"/>
                  </a:lnTo>
                  <a:lnTo>
                    <a:pt x="3107076" y="6125299"/>
                  </a:lnTo>
                  <a:lnTo>
                    <a:pt x="3137745" y="6081519"/>
                  </a:lnTo>
                  <a:lnTo>
                    <a:pt x="3168484" y="6038120"/>
                  </a:lnTo>
                  <a:lnTo>
                    <a:pt x="3199292" y="5995093"/>
                  </a:lnTo>
                  <a:lnTo>
                    <a:pt x="3230166" y="5952427"/>
                  </a:lnTo>
                  <a:lnTo>
                    <a:pt x="3261106" y="5910113"/>
                  </a:lnTo>
                  <a:lnTo>
                    <a:pt x="3279619" y="5870445"/>
                  </a:lnTo>
                  <a:lnTo>
                    <a:pt x="3310683" y="5828806"/>
                  </a:lnTo>
                  <a:lnTo>
                    <a:pt x="3341806" y="5787489"/>
                  </a:lnTo>
                  <a:lnTo>
                    <a:pt x="3360498" y="5748789"/>
                  </a:lnTo>
                  <a:lnTo>
                    <a:pt x="3423026" y="5667683"/>
                  </a:lnTo>
                  <a:lnTo>
                    <a:pt x="3441880" y="5629864"/>
                  </a:lnTo>
                  <a:lnTo>
                    <a:pt x="3473274" y="5590016"/>
                  </a:lnTo>
                  <a:lnTo>
                    <a:pt x="3511228" y="5515709"/>
                  </a:lnTo>
                  <a:lnTo>
                    <a:pt x="3542763" y="5476625"/>
                  </a:lnTo>
                  <a:lnTo>
                    <a:pt x="3600152" y="5367655"/>
                  </a:lnTo>
                  <a:lnTo>
                    <a:pt x="3631850" y="5329453"/>
                  </a:lnTo>
                  <a:lnTo>
                    <a:pt x="3709027" y="5187726"/>
                  </a:lnTo>
                  <a:lnTo>
                    <a:pt x="3747798" y="5117847"/>
                  </a:lnTo>
                  <a:lnTo>
                    <a:pt x="3754732" y="5085422"/>
                  </a:lnTo>
                  <a:lnTo>
                    <a:pt x="3832647" y="4947695"/>
                  </a:lnTo>
                  <a:lnTo>
                    <a:pt x="3839683" y="4915815"/>
                  </a:lnTo>
                  <a:lnTo>
                    <a:pt x="3878774" y="4847676"/>
                  </a:lnTo>
                  <a:lnTo>
                    <a:pt x="3885847" y="4816005"/>
                  </a:lnTo>
                  <a:lnTo>
                    <a:pt x="3905420" y="4782082"/>
                  </a:lnTo>
                  <a:lnTo>
                    <a:pt x="3912511" y="4750502"/>
                  </a:lnTo>
                  <a:lnTo>
                    <a:pt x="3932096" y="4716651"/>
                  </a:lnTo>
                  <a:lnTo>
                    <a:pt x="3939196" y="4685123"/>
                  </a:lnTo>
                  <a:lnTo>
                    <a:pt x="3958788" y="4651304"/>
                  </a:lnTo>
                  <a:lnTo>
                    <a:pt x="3972992" y="4588269"/>
                  </a:lnTo>
                  <a:lnTo>
                    <a:pt x="3992580" y="4554426"/>
                  </a:lnTo>
                  <a:lnTo>
                    <a:pt x="4013836" y="4459605"/>
                  </a:lnTo>
                  <a:lnTo>
                    <a:pt x="4033393" y="4425595"/>
                  </a:lnTo>
                  <a:lnTo>
                    <a:pt x="4103096" y="4103279"/>
                  </a:lnTo>
                  <a:lnTo>
                    <a:pt x="4143586" y="3902665"/>
                  </a:lnTo>
                  <a:lnTo>
                    <a:pt x="4137712" y="3870813"/>
                  </a:lnTo>
                  <a:lnTo>
                    <a:pt x="4144285" y="3836426"/>
                  </a:lnTo>
                  <a:lnTo>
                    <a:pt x="4168370" y="3546853"/>
                  </a:lnTo>
                  <a:lnTo>
                    <a:pt x="4159741" y="3500062"/>
                  </a:lnTo>
                  <a:lnTo>
                    <a:pt x="4163563" y="3450757"/>
                  </a:lnTo>
                  <a:lnTo>
                    <a:pt x="4154859" y="3403557"/>
                  </a:lnTo>
                  <a:lnTo>
                    <a:pt x="4158609" y="3353863"/>
                  </a:lnTo>
                  <a:lnTo>
                    <a:pt x="4141034" y="3258556"/>
                  </a:lnTo>
                  <a:lnTo>
                    <a:pt x="4144691" y="3208357"/>
                  </a:lnTo>
                  <a:lnTo>
                    <a:pt x="3689291" y="738846"/>
                  </a:lnTo>
                  <a:lnTo>
                    <a:pt x="3719334" y="761701"/>
                  </a:lnTo>
                  <a:lnTo>
                    <a:pt x="4046297" y="1134132"/>
                  </a:lnTo>
                  <a:lnTo>
                    <a:pt x="4210699" y="1325342"/>
                  </a:lnTo>
                  <a:lnTo>
                    <a:pt x="4231171" y="1366327"/>
                  </a:lnTo>
                  <a:lnTo>
                    <a:pt x="4297179" y="1444152"/>
                  </a:lnTo>
                  <a:lnTo>
                    <a:pt x="4317737" y="1485603"/>
                  </a:lnTo>
                  <a:lnTo>
                    <a:pt x="4383921" y="1564382"/>
                  </a:lnTo>
                  <a:lnTo>
                    <a:pt x="4404569" y="1606321"/>
                  </a:lnTo>
                  <a:lnTo>
                    <a:pt x="4437738" y="1646125"/>
                  </a:lnTo>
                  <a:lnTo>
                    <a:pt x="4479190" y="1730853"/>
                  </a:lnTo>
                  <a:lnTo>
                    <a:pt x="4512455" y="1771176"/>
                  </a:lnTo>
                  <a:lnTo>
                    <a:pt x="4574978" y="1900133"/>
                  </a:lnTo>
                  <a:lnTo>
                    <a:pt x="4608376" y="1941183"/>
                  </a:lnTo>
                  <a:lnTo>
                    <a:pt x="4713451" y="2160825"/>
                  </a:lnTo>
                  <a:close/>
                </a:path>
                <a:path w="5066665" h="10288270">
                  <a:moveTo>
                    <a:pt x="3689291" y="738846"/>
                  </a:moveTo>
                  <a:lnTo>
                    <a:pt x="4073210" y="2820735"/>
                  </a:lnTo>
                  <a:lnTo>
                    <a:pt x="4051711" y="2774185"/>
                  </a:lnTo>
                  <a:lnTo>
                    <a:pt x="4033665" y="2676323"/>
                  </a:lnTo>
                  <a:lnTo>
                    <a:pt x="4012142" y="2629640"/>
                  </a:lnTo>
                  <a:lnTo>
                    <a:pt x="4003104" y="2580630"/>
                  </a:lnTo>
                  <a:lnTo>
                    <a:pt x="3981574" y="2533910"/>
                  </a:lnTo>
                  <a:lnTo>
                    <a:pt x="3972534" y="2484883"/>
                  </a:lnTo>
                  <a:lnTo>
                    <a:pt x="3951005" y="2438168"/>
                  </a:lnTo>
                  <a:lnTo>
                    <a:pt x="3941969" y="2389168"/>
                  </a:lnTo>
                  <a:lnTo>
                    <a:pt x="3855938" y="2202765"/>
                  </a:lnTo>
                  <a:lnTo>
                    <a:pt x="3846947" y="2154010"/>
                  </a:lnTo>
                  <a:lnTo>
                    <a:pt x="3761192" y="1969106"/>
                  </a:lnTo>
                  <a:lnTo>
                    <a:pt x="3727316" y="1925461"/>
                  </a:lnTo>
                  <a:lnTo>
                    <a:pt x="3620782" y="1697909"/>
                  </a:lnTo>
                  <a:lnTo>
                    <a:pt x="3587080" y="1655212"/>
                  </a:lnTo>
                  <a:lnTo>
                    <a:pt x="3544764" y="1565804"/>
                  </a:lnTo>
                  <a:lnTo>
                    <a:pt x="3511175" y="1523720"/>
                  </a:lnTo>
                  <a:lnTo>
                    <a:pt x="3490118" y="1479558"/>
                  </a:lnTo>
                  <a:lnTo>
                    <a:pt x="3456614" y="1437935"/>
                  </a:lnTo>
                  <a:lnTo>
                    <a:pt x="3435645" y="1394255"/>
                  </a:lnTo>
                  <a:lnTo>
                    <a:pt x="3402233" y="1353135"/>
                  </a:lnTo>
                  <a:lnTo>
                    <a:pt x="3381361" y="1309978"/>
                  </a:lnTo>
                  <a:lnTo>
                    <a:pt x="3348050" y="1269401"/>
                  </a:lnTo>
                  <a:lnTo>
                    <a:pt x="3327281" y="1226808"/>
                  </a:lnTo>
                  <a:lnTo>
                    <a:pt x="3260932" y="1147133"/>
                  </a:lnTo>
                  <a:lnTo>
                    <a:pt x="3240334" y="1105465"/>
                  </a:lnTo>
                  <a:lnTo>
                    <a:pt x="3174343" y="1027733"/>
                  </a:lnTo>
                  <a:lnTo>
                    <a:pt x="3153932" y="987083"/>
                  </a:lnTo>
                  <a:lnTo>
                    <a:pt x="3055639" y="874243"/>
                  </a:lnTo>
                  <a:lnTo>
                    <a:pt x="3035505" y="835095"/>
                  </a:lnTo>
                  <a:lnTo>
                    <a:pt x="3002957" y="798652"/>
                  </a:lnTo>
                  <a:lnTo>
                    <a:pt x="2905774" y="691834"/>
                  </a:lnTo>
                  <a:lnTo>
                    <a:pt x="2886030" y="654797"/>
                  </a:lnTo>
                  <a:lnTo>
                    <a:pt x="2853880" y="620516"/>
                  </a:lnTo>
                  <a:lnTo>
                    <a:pt x="2756493" y="512594"/>
                  </a:lnTo>
                  <a:lnTo>
                    <a:pt x="2332636" y="34909"/>
                  </a:lnTo>
                  <a:lnTo>
                    <a:pt x="2300433" y="342"/>
                  </a:lnTo>
                  <a:lnTo>
                    <a:pt x="2920249" y="0"/>
                  </a:lnTo>
                  <a:lnTo>
                    <a:pt x="3060755" y="131658"/>
                  </a:lnTo>
                  <a:lnTo>
                    <a:pt x="3105540" y="164425"/>
                  </a:lnTo>
                  <a:lnTo>
                    <a:pt x="3170169" y="234774"/>
                  </a:lnTo>
                  <a:lnTo>
                    <a:pt x="3214994" y="267755"/>
                  </a:lnTo>
                  <a:lnTo>
                    <a:pt x="3279707" y="338555"/>
                  </a:lnTo>
                  <a:lnTo>
                    <a:pt x="3324575" y="371773"/>
                  </a:lnTo>
                  <a:lnTo>
                    <a:pt x="3421806" y="478851"/>
                  </a:lnTo>
                  <a:lnTo>
                    <a:pt x="3466738" y="512420"/>
                  </a:lnTo>
                  <a:lnTo>
                    <a:pt x="3531678" y="584450"/>
                  </a:lnTo>
                  <a:lnTo>
                    <a:pt x="3576664" y="618310"/>
                  </a:lnTo>
                  <a:lnTo>
                    <a:pt x="3674270" y="727419"/>
                  </a:lnTo>
                  <a:lnTo>
                    <a:pt x="3689291" y="738846"/>
                  </a:lnTo>
                  <a:close/>
                </a:path>
                <a:path w="5066665" h="10288270">
                  <a:moveTo>
                    <a:pt x="4789380" y="2362479"/>
                  </a:moveTo>
                  <a:lnTo>
                    <a:pt x="5066520" y="3865335"/>
                  </a:lnTo>
                  <a:lnTo>
                    <a:pt x="5054616" y="4010872"/>
                  </a:lnTo>
                  <a:lnTo>
                    <a:pt x="4722086" y="2207650"/>
                  </a:lnTo>
                  <a:lnTo>
                    <a:pt x="4789380" y="2362479"/>
                  </a:lnTo>
                  <a:close/>
                </a:path>
                <a:path w="5066665" h="10288270">
                  <a:moveTo>
                    <a:pt x="4843806" y="2517558"/>
                  </a:moveTo>
                  <a:lnTo>
                    <a:pt x="5065539" y="3719954"/>
                  </a:lnTo>
                  <a:lnTo>
                    <a:pt x="5057910" y="3818648"/>
                  </a:lnTo>
                  <a:lnTo>
                    <a:pt x="4799238" y="2415936"/>
                  </a:lnTo>
                  <a:lnTo>
                    <a:pt x="4843806" y="2517558"/>
                  </a:lnTo>
                  <a:close/>
                </a:path>
                <a:path w="5066665" h="10288270">
                  <a:moveTo>
                    <a:pt x="4875716" y="2620565"/>
                  </a:moveTo>
                  <a:lnTo>
                    <a:pt x="5060502" y="3622612"/>
                  </a:lnTo>
                  <a:lnTo>
                    <a:pt x="5056797" y="3672553"/>
                  </a:lnTo>
                  <a:lnTo>
                    <a:pt x="4853537" y="2570328"/>
                  </a:lnTo>
                  <a:lnTo>
                    <a:pt x="4875716" y="2620565"/>
                  </a:lnTo>
                  <a:close/>
                </a:path>
                <a:path w="5066665" h="10288270">
                  <a:moveTo>
                    <a:pt x="4907456" y="2722652"/>
                  </a:moveTo>
                  <a:lnTo>
                    <a:pt x="5055291" y="3524323"/>
                  </a:lnTo>
                  <a:lnTo>
                    <a:pt x="5051673" y="3574738"/>
                  </a:lnTo>
                  <a:lnTo>
                    <a:pt x="4885362" y="2672875"/>
                  </a:lnTo>
                  <a:lnTo>
                    <a:pt x="4907456" y="2722652"/>
                  </a:lnTo>
                  <a:close/>
                </a:path>
                <a:path w="5066665" h="10288270">
                  <a:moveTo>
                    <a:pt x="4948502" y="2875204"/>
                  </a:moveTo>
                  <a:lnTo>
                    <a:pt x="5040903" y="3376270"/>
                  </a:lnTo>
                  <a:lnTo>
                    <a:pt x="5037416" y="3427392"/>
                  </a:lnTo>
                  <a:lnTo>
                    <a:pt x="4926536" y="2826120"/>
                  </a:lnTo>
                  <a:lnTo>
                    <a:pt x="4948502" y="2875204"/>
                  </a:lnTo>
                  <a:close/>
                </a:path>
              </a:pathLst>
            </a:custGeom>
            <a:solidFill>
              <a:srgbClr val="FFDE58"/>
            </a:solidFill>
          </p:spPr>
          <p:txBody>
            <a:bodyPr wrap="square" lIns="0" tIns="0" rIns="0" bIns="0" rtlCol="0"/>
            <a:lstStyle/>
            <a:p>
              <a:endParaRPr/>
            </a:p>
          </p:txBody>
        </p:sp>
        <p:sp>
          <p:nvSpPr>
            <p:cNvPr id="5" name="object 5"/>
            <p:cNvSpPr/>
            <p:nvPr/>
          </p:nvSpPr>
          <p:spPr>
            <a:xfrm>
              <a:off x="4087368" y="0"/>
              <a:ext cx="4131945" cy="10287000"/>
            </a:xfrm>
            <a:custGeom>
              <a:avLst/>
              <a:gdLst/>
              <a:ahLst/>
              <a:cxnLst/>
              <a:rect l="l" t="t" r="r" b="b"/>
              <a:pathLst>
                <a:path w="4131945" h="10287000">
                  <a:moveTo>
                    <a:pt x="3682835" y="3689058"/>
                  </a:moveTo>
                  <a:lnTo>
                    <a:pt x="3681793" y="3619601"/>
                  </a:lnTo>
                  <a:lnTo>
                    <a:pt x="3678796" y="3549777"/>
                  </a:lnTo>
                  <a:lnTo>
                    <a:pt x="3673843" y="3479533"/>
                  </a:lnTo>
                  <a:lnTo>
                    <a:pt x="3666934" y="3408807"/>
                  </a:lnTo>
                  <a:lnTo>
                    <a:pt x="3658095" y="3337509"/>
                  </a:lnTo>
                  <a:lnTo>
                    <a:pt x="3647313" y="3265589"/>
                  </a:lnTo>
                  <a:lnTo>
                    <a:pt x="3634587" y="3192970"/>
                  </a:lnTo>
                  <a:lnTo>
                    <a:pt x="3619944" y="3119602"/>
                  </a:lnTo>
                  <a:lnTo>
                    <a:pt x="3603396" y="3045396"/>
                  </a:lnTo>
                  <a:lnTo>
                    <a:pt x="3584918" y="2970301"/>
                  </a:lnTo>
                  <a:lnTo>
                    <a:pt x="3553828" y="2853969"/>
                  </a:lnTo>
                  <a:lnTo>
                    <a:pt x="3521468" y="2741663"/>
                  </a:lnTo>
                  <a:lnTo>
                    <a:pt x="3487851" y="2633205"/>
                  </a:lnTo>
                  <a:lnTo>
                    <a:pt x="3452977" y="2528417"/>
                  </a:lnTo>
                  <a:lnTo>
                    <a:pt x="3416858" y="2427122"/>
                  </a:lnTo>
                  <a:lnTo>
                    <a:pt x="3379495" y="2329129"/>
                  </a:lnTo>
                  <a:lnTo>
                    <a:pt x="3340912" y="2234260"/>
                  </a:lnTo>
                  <a:lnTo>
                    <a:pt x="3301098" y="2142337"/>
                  </a:lnTo>
                  <a:lnTo>
                    <a:pt x="3260090" y="2053158"/>
                  </a:lnTo>
                  <a:lnTo>
                    <a:pt x="3217862" y="1966556"/>
                  </a:lnTo>
                  <a:lnTo>
                    <a:pt x="3174441" y="1882343"/>
                  </a:lnTo>
                  <a:lnTo>
                    <a:pt x="3129838" y="1800339"/>
                  </a:lnTo>
                  <a:lnTo>
                    <a:pt x="3084055" y="1720367"/>
                  </a:lnTo>
                  <a:lnTo>
                    <a:pt x="3037103" y="1642224"/>
                  </a:lnTo>
                  <a:lnTo>
                    <a:pt x="2988995" y="1565744"/>
                  </a:lnTo>
                  <a:lnTo>
                    <a:pt x="2939732" y="1490751"/>
                  </a:lnTo>
                  <a:lnTo>
                    <a:pt x="2889313" y="1417040"/>
                  </a:lnTo>
                  <a:lnTo>
                    <a:pt x="2837764" y="1344447"/>
                  </a:lnTo>
                  <a:lnTo>
                    <a:pt x="2785097" y="1272781"/>
                  </a:lnTo>
                  <a:lnTo>
                    <a:pt x="2703982" y="1166622"/>
                  </a:lnTo>
                  <a:lnTo>
                    <a:pt x="2620391" y="1061529"/>
                  </a:lnTo>
                  <a:lnTo>
                    <a:pt x="2534335" y="956868"/>
                  </a:lnTo>
                  <a:lnTo>
                    <a:pt x="2415806" y="816952"/>
                  </a:lnTo>
                  <a:lnTo>
                    <a:pt x="1865376" y="184924"/>
                  </a:lnTo>
                  <a:lnTo>
                    <a:pt x="1709089" y="0"/>
                  </a:lnTo>
                  <a:lnTo>
                    <a:pt x="0" y="0"/>
                  </a:lnTo>
                  <a:lnTo>
                    <a:pt x="37211" y="63995"/>
                  </a:lnTo>
                  <a:lnTo>
                    <a:pt x="61163" y="102908"/>
                  </a:lnTo>
                  <a:lnTo>
                    <a:pt x="85153" y="140373"/>
                  </a:lnTo>
                  <a:lnTo>
                    <a:pt x="109169" y="176441"/>
                  </a:lnTo>
                  <a:lnTo>
                    <a:pt x="133159" y="211150"/>
                  </a:lnTo>
                  <a:lnTo>
                    <a:pt x="157099" y="244538"/>
                  </a:lnTo>
                  <a:lnTo>
                    <a:pt x="204635" y="307479"/>
                  </a:lnTo>
                  <a:lnTo>
                    <a:pt x="251498" y="365569"/>
                  </a:lnTo>
                  <a:lnTo>
                    <a:pt x="297357" y="419100"/>
                  </a:lnTo>
                  <a:lnTo>
                    <a:pt x="341922" y="468388"/>
                  </a:lnTo>
                  <a:lnTo>
                    <a:pt x="405688" y="534974"/>
                  </a:lnTo>
                  <a:lnTo>
                    <a:pt x="579145" y="705586"/>
                  </a:lnTo>
                  <a:lnTo>
                    <a:pt x="613791" y="742823"/>
                  </a:lnTo>
                  <a:lnTo>
                    <a:pt x="819937" y="957719"/>
                  </a:lnTo>
                  <a:lnTo>
                    <a:pt x="1003020" y="1153769"/>
                  </a:lnTo>
                  <a:lnTo>
                    <a:pt x="1122159" y="1286700"/>
                  </a:lnTo>
                  <a:lnTo>
                    <a:pt x="1216621" y="1395666"/>
                  </a:lnTo>
                  <a:lnTo>
                    <a:pt x="1314348" y="1512112"/>
                  </a:lnTo>
                  <a:lnTo>
                    <a:pt x="1414335" y="1635671"/>
                  </a:lnTo>
                  <a:lnTo>
                    <a:pt x="1481759" y="1721777"/>
                  </a:lnTo>
                  <a:lnTo>
                    <a:pt x="1549438" y="1810753"/>
                  </a:lnTo>
                  <a:lnTo>
                    <a:pt x="1617078" y="1902472"/>
                  </a:lnTo>
                  <a:lnTo>
                    <a:pt x="1684388" y="1996821"/>
                  </a:lnTo>
                  <a:lnTo>
                    <a:pt x="1751076" y="2093671"/>
                  </a:lnTo>
                  <a:lnTo>
                    <a:pt x="1816836" y="2192909"/>
                  </a:lnTo>
                  <a:lnTo>
                    <a:pt x="1881365" y="2294420"/>
                  </a:lnTo>
                  <a:lnTo>
                    <a:pt x="1944370" y="2398090"/>
                  </a:lnTo>
                  <a:lnTo>
                    <a:pt x="2005558" y="2503792"/>
                  </a:lnTo>
                  <a:lnTo>
                    <a:pt x="2035378" y="2557373"/>
                  </a:lnTo>
                  <a:lnTo>
                    <a:pt x="2064626" y="2611424"/>
                  </a:lnTo>
                  <a:lnTo>
                    <a:pt x="2093277" y="2665920"/>
                  </a:lnTo>
                  <a:lnTo>
                    <a:pt x="2121281" y="2720848"/>
                  </a:lnTo>
                  <a:lnTo>
                    <a:pt x="2148624" y="2776207"/>
                  </a:lnTo>
                  <a:lnTo>
                    <a:pt x="2175230" y="2831960"/>
                  </a:lnTo>
                  <a:lnTo>
                    <a:pt x="2201100" y="2888119"/>
                  </a:lnTo>
                  <a:lnTo>
                    <a:pt x="2226170" y="2944647"/>
                  </a:lnTo>
                  <a:lnTo>
                    <a:pt x="2250414" y="3001530"/>
                  </a:lnTo>
                  <a:lnTo>
                    <a:pt x="2273808" y="3058769"/>
                  </a:lnTo>
                  <a:lnTo>
                    <a:pt x="2296287" y="3116351"/>
                  </a:lnTo>
                  <a:lnTo>
                    <a:pt x="2317839" y="3174238"/>
                  </a:lnTo>
                  <a:lnTo>
                    <a:pt x="2338400" y="3232429"/>
                  </a:lnTo>
                  <a:lnTo>
                    <a:pt x="2357958" y="3290913"/>
                  </a:lnTo>
                  <a:lnTo>
                    <a:pt x="2376474" y="3349663"/>
                  </a:lnTo>
                  <a:lnTo>
                    <a:pt x="2393899" y="3408680"/>
                  </a:lnTo>
                  <a:lnTo>
                    <a:pt x="2410193" y="3467951"/>
                  </a:lnTo>
                  <a:lnTo>
                    <a:pt x="2425331" y="3527437"/>
                  </a:lnTo>
                  <a:lnTo>
                    <a:pt x="2439276" y="3587140"/>
                  </a:lnTo>
                  <a:lnTo>
                    <a:pt x="2451976" y="3647046"/>
                  </a:lnTo>
                  <a:lnTo>
                    <a:pt x="2463406" y="3707142"/>
                  </a:lnTo>
                  <a:lnTo>
                    <a:pt x="2479649" y="3801859"/>
                  </a:lnTo>
                  <a:lnTo>
                    <a:pt x="2494267" y="3895572"/>
                  </a:lnTo>
                  <a:lnTo>
                    <a:pt x="2507259" y="3988333"/>
                  </a:lnTo>
                  <a:lnTo>
                    <a:pt x="2518587" y="4080218"/>
                  </a:lnTo>
                  <a:lnTo>
                    <a:pt x="2528252" y="4171289"/>
                  </a:lnTo>
                  <a:lnTo>
                    <a:pt x="2536228" y="4261599"/>
                  </a:lnTo>
                  <a:lnTo>
                    <a:pt x="2542489" y="4351223"/>
                  </a:lnTo>
                  <a:lnTo>
                    <a:pt x="2547035" y="4440199"/>
                  </a:lnTo>
                  <a:lnTo>
                    <a:pt x="2549842" y="4528604"/>
                  </a:lnTo>
                  <a:lnTo>
                    <a:pt x="2550884" y="4616501"/>
                  </a:lnTo>
                  <a:lnTo>
                    <a:pt x="2550147" y="4703953"/>
                  </a:lnTo>
                  <a:lnTo>
                    <a:pt x="2547620" y="4791011"/>
                  </a:lnTo>
                  <a:lnTo>
                    <a:pt x="2543276" y="4877752"/>
                  </a:lnTo>
                  <a:lnTo>
                    <a:pt x="2537117" y="4964227"/>
                  </a:lnTo>
                  <a:lnTo>
                    <a:pt x="2529103" y="5050498"/>
                  </a:lnTo>
                  <a:lnTo>
                    <a:pt x="2519222" y="5136616"/>
                  </a:lnTo>
                  <a:lnTo>
                    <a:pt x="2507462" y="5222672"/>
                  </a:lnTo>
                  <a:lnTo>
                    <a:pt x="2493797" y="5308701"/>
                  </a:lnTo>
                  <a:lnTo>
                    <a:pt x="2478214" y="5394769"/>
                  </a:lnTo>
                  <a:lnTo>
                    <a:pt x="2460701" y="5480951"/>
                  </a:lnTo>
                  <a:lnTo>
                    <a:pt x="2441232" y="5567299"/>
                  </a:lnTo>
                  <a:lnTo>
                    <a:pt x="2419807" y="5653875"/>
                  </a:lnTo>
                  <a:lnTo>
                    <a:pt x="2396375" y="5740730"/>
                  </a:lnTo>
                  <a:lnTo>
                    <a:pt x="2370950" y="5827954"/>
                  </a:lnTo>
                  <a:lnTo>
                    <a:pt x="2343493" y="5915571"/>
                  </a:lnTo>
                  <a:lnTo>
                    <a:pt x="2314003" y="6003683"/>
                  </a:lnTo>
                  <a:lnTo>
                    <a:pt x="2282456" y="6092317"/>
                  </a:lnTo>
                  <a:lnTo>
                    <a:pt x="2248827" y="6181560"/>
                  </a:lnTo>
                  <a:lnTo>
                    <a:pt x="2213114" y="6271450"/>
                  </a:lnTo>
                  <a:lnTo>
                    <a:pt x="2175281" y="6362078"/>
                  </a:lnTo>
                  <a:lnTo>
                    <a:pt x="2135314" y="6453479"/>
                  </a:lnTo>
                  <a:lnTo>
                    <a:pt x="2093214" y="6545720"/>
                  </a:lnTo>
                  <a:lnTo>
                    <a:pt x="2048941" y="6638874"/>
                  </a:lnTo>
                  <a:lnTo>
                    <a:pt x="2002497" y="6732994"/>
                  </a:lnTo>
                  <a:lnTo>
                    <a:pt x="1953844" y="6828142"/>
                  </a:lnTo>
                  <a:lnTo>
                    <a:pt x="1902980" y="6924383"/>
                  </a:lnTo>
                  <a:lnTo>
                    <a:pt x="1849882" y="7021779"/>
                  </a:lnTo>
                  <a:lnTo>
                    <a:pt x="1794535" y="7120382"/>
                  </a:lnTo>
                  <a:lnTo>
                    <a:pt x="1707248" y="7270699"/>
                  </a:lnTo>
                  <a:lnTo>
                    <a:pt x="1614792" y="7424102"/>
                  </a:lnTo>
                  <a:lnTo>
                    <a:pt x="1517116" y="7580782"/>
                  </a:lnTo>
                  <a:lnTo>
                    <a:pt x="1414157" y="7740955"/>
                  </a:lnTo>
                  <a:lnTo>
                    <a:pt x="1305852" y="7904835"/>
                  </a:lnTo>
                  <a:lnTo>
                    <a:pt x="1960892" y="7048665"/>
                  </a:lnTo>
                  <a:lnTo>
                    <a:pt x="2286254" y="6614490"/>
                  </a:lnTo>
                  <a:lnTo>
                    <a:pt x="2507221" y="6311874"/>
                  </a:lnTo>
                  <a:lnTo>
                    <a:pt x="2676398" y="6073330"/>
                  </a:lnTo>
                  <a:lnTo>
                    <a:pt x="2802013" y="5890653"/>
                  </a:lnTo>
                  <a:lnTo>
                    <a:pt x="2919044" y="5714670"/>
                  </a:lnTo>
                  <a:lnTo>
                    <a:pt x="3001200" y="5586742"/>
                  </a:lnTo>
                  <a:lnTo>
                    <a:pt x="3078569" y="5462054"/>
                  </a:lnTo>
                  <a:lnTo>
                    <a:pt x="3151187" y="5340375"/>
                  </a:lnTo>
                  <a:lnTo>
                    <a:pt x="3219056" y="5221490"/>
                  </a:lnTo>
                  <a:lnTo>
                    <a:pt x="3282188" y="5105158"/>
                  </a:lnTo>
                  <a:lnTo>
                    <a:pt x="3321672" y="5028908"/>
                  </a:lnTo>
                  <a:lnTo>
                    <a:pt x="3359073" y="4953647"/>
                  </a:lnTo>
                  <a:lnTo>
                    <a:pt x="3394392" y="4879276"/>
                  </a:lnTo>
                  <a:lnTo>
                    <a:pt x="3427641" y="4805756"/>
                  </a:lnTo>
                  <a:lnTo>
                    <a:pt x="3458819" y="4732998"/>
                  </a:lnTo>
                  <a:lnTo>
                    <a:pt x="3487940" y="4660951"/>
                  </a:lnTo>
                  <a:lnTo>
                    <a:pt x="3515017" y="4589538"/>
                  </a:lnTo>
                  <a:lnTo>
                    <a:pt x="3540036" y="4518698"/>
                  </a:lnTo>
                  <a:lnTo>
                    <a:pt x="3563010" y="4448365"/>
                  </a:lnTo>
                  <a:lnTo>
                    <a:pt x="3583965" y="4378477"/>
                  </a:lnTo>
                  <a:lnTo>
                    <a:pt x="3602875" y="4308957"/>
                  </a:lnTo>
                  <a:lnTo>
                    <a:pt x="3619766" y="4239742"/>
                  </a:lnTo>
                  <a:lnTo>
                    <a:pt x="3634651" y="4170769"/>
                  </a:lnTo>
                  <a:lnTo>
                    <a:pt x="3647516" y="4101960"/>
                  </a:lnTo>
                  <a:lnTo>
                    <a:pt x="3658374" y="4033266"/>
                  </a:lnTo>
                  <a:lnTo>
                    <a:pt x="3667239" y="3964609"/>
                  </a:lnTo>
                  <a:lnTo>
                    <a:pt x="3674110" y="3895928"/>
                  </a:lnTo>
                  <a:lnTo>
                    <a:pt x="3678999" y="3827157"/>
                  </a:lnTo>
                  <a:lnTo>
                    <a:pt x="3681907" y="3758222"/>
                  </a:lnTo>
                  <a:lnTo>
                    <a:pt x="3682835" y="3689058"/>
                  </a:lnTo>
                  <a:close/>
                </a:path>
                <a:path w="4131945" h="10287000">
                  <a:moveTo>
                    <a:pt x="4131907" y="6490157"/>
                  </a:moveTo>
                  <a:lnTo>
                    <a:pt x="4121340" y="6508572"/>
                  </a:lnTo>
                  <a:lnTo>
                    <a:pt x="3789769" y="7062165"/>
                  </a:lnTo>
                  <a:lnTo>
                    <a:pt x="3457791" y="7626388"/>
                  </a:lnTo>
                  <a:lnTo>
                    <a:pt x="3274098" y="7951025"/>
                  </a:lnTo>
                  <a:lnTo>
                    <a:pt x="3111855" y="8247659"/>
                  </a:lnTo>
                  <a:lnTo>
                    <a:pt x="2975432" y="8505825"/>
                  </a:lnTo>
                  <a:lnTo>
                    <a:pt x="2866682" y="8718474"/>
                  </a:lnTo>
                  <a:lnTo>
                    <a:pt x="2759164" y="8935707"/>
                  </a:lnTo>
                  <a:lnTo>
                    <a:pt x="2679852" y="9101188"/>
                  </a:lnTo>
                  <a:lnTo>
                    <a:pt x="2602065" y="9268511"/>
                  </a:lnTo>
                  <a:lnTo>
                    <a:pt x="2526144" y="9437332"/>
                  </a:lnTo>
                  <a:lnTo>
                    <a:pt x="2452471" y="9607334"/>
                  </a:lnTo>
                  <a:lnTo>
                    <a:pt x="2381377" y="9778200"/>
                  </a:lnTo>
                  <a:lnTo>
                    <a:pt x="2313228" y="9949599"/>
                  </a:lnTo>
                  <a:lnTo>
                    <a:pt x="2269591" y="10064013"/>
                  </a:lnTo>
                  <a:lnTo>
                    <a:pt x="2227529" y="10178415"/>
                  </a:lnTo>
                  <a:lnTo>
                    <a:pt x="2189149" y="10287000"/>
                  </a:lnTo>
                  <a:lnTo>
                    <a:pt x="2826423" y="10287000"/>
                  </a:lnTo>
                  <a:lnTo>
                    <a:pt x="2841282" y="10211308"/>
                  </a:lnTo>
                  <a:lnTo>
                    <a:pt x="2871774" y="10066249"/>
                  </a:lnTo>
                  <a:lnTo>
                    <a:pt x="2905645" y="9917659"/>
                  </a:lnTo>
                  <a:lnTo>
                    <a:pt x="2955645" y="9711766"/>
                  </a:lnTo>
                  <a:lnTo>
                    <a:pt x="3006229" y="9513646"/>
                  </a:lnTo>
                  <a:lnTo>
                    <a:pt x="3057321" y="9322981"/>
                  </a:lnTo>
                  <a:lnTo>
                    <a:pt x="3108858" y="9139479"/>
                  </a:lnTo>
                  <a:lnTo>
                    <a:pt x="3160788" y="8962809"/>
                  </a:lnTo>
                  <a:lnTo>
                    <a:pt x="3213023" y="8792680"/>
                  </a:lnTo>
                  <a:lnTo>
                    <a:pt x="3265513" y="8628748"/>
                  </a:lnTo>
                  <a:lnTo>
                    <a:pt x="3335769" y="8419312"/>
                  </a:lnTo>
                  <a:lnTo>
                    <a:pt x="3406190" y="8219630"/>
                  </a:lnTo>
                  <a:lnTo>
                    <a:pt x="3476637" y="8028953"/>
                  </a:lnTo>
                  <a:lnTo>
                    <a:pt x="3564458" y="7802156"/>
                  </a:lnTo>
                  <a:lnTo>
                    <a:pt x="3651758" y="7586840"/>
                  </a:lnTo>
                  <a:lnTo>
                    <a:pt x="3772497" y="7301916"/>
                  </a:lnTo>
                  <a:lnTo>
                    <a:pt x="4131907" y="6490157"/>
                  </a:lnTo>
                  <a:close/>
                </a:path>
              </a:pathLst>
            </a:custGeom>
            <a:solidFill>
              <a:srgbClr val="041D58"/>
            </a:solidFill>
          </p:spPr>
          <p:txBody>
            <a:bodyPr wrap="square" lIns="0" tIns="0" rIns="0" bIns="0" rtlCol="0"/>
            <a:lstStyle/>
            <a:p>
              <a:endParaRPr/>
            </a:p>
          </p:txBody>
        </p:sp>
      </p:grpSp>
      <p:pic>
        <p:nvPicPr>
          <p:cNvPr id="7" name="object 7"/>
          <p:cNvPicPr/>
          <p:nvPr/>
        </p:nvPicPr>
        <p:blipFill>
          <a:blip r:embed="rId3" cstate="print"/>
          <a:stretch>
            <a:fillRect/>
          </a:stretch>
        </p:blipFill>
        <p:spPr>
          <a:xfrm>
            <a:off x="17396043" y="122253"/>
            <a:ext cx="742949" cy="742949"/>
          </a:xfrm>
          <a:prstGeom prst="rect">
            <a:avLst/>
          </a:prstGeom>
        </p:spPr>
      </p:pic>
      <p:sp>
        <p:nvSpPr>
          <p:cNvPr id="8" name="object 8"/>
          <p:cNvSpPr txBox="1">
            <a:spLocks noGrp="1"/>
          </p:cNvSpPr>
          <p:nvPr>
            <p:ph type="title"/>
          </p:nvPr>
        </p:nvSpPr>
        <p:spPr>
          <a:xfrm>
            <a:off x="9103085" y="1437356"/>
            <a:ext cx="8292958" cy="3706143"/>
          </a:xfrm>
          <a:prstGeom prst="rect">
            <a:avLst/>
          </a:prstGeom>
        </p:spPr>
        <p:txBody>
          <a:bodyPr vert="horz" wrap="square" lIns="0" tIns="12700" rIns="0" bIns="0" rtlCol="0">
            <a:spAutoFit/>
          </a:bodyPr>
          <a:lstStyle/>
          <a:p>
            <a:pPr marL="12700">
              <a:lnSpc>
                <a:spcPct val="100000"/>
              </a:lnSpc>
              <a:spcBef>
                <a:spcPts val="100"/>
              </a:spcBef>
            </a:pPr>
            <a:r>
              <a:rPr lang="en-US" sz="8000" spc="-710" dirty="0" smtClean="0">
                <a:solidFill>
                  <a:srgbClr val="000000"/>
                </a:solidFill>
              </a:rPr>
              <a:t>Collin County Emergency Services District #1 Update</a:t>
            </a:r>
            <a:endParaRPr sz="8000" dirty="0"/>
          </a:p>
        </p:txBody>
      </p:sp>
      <p:sp>
        <p:nvSpPr>
          <p:cNvPr id="10" name="object 10"/>
          <p:cNvSpPr txBox="1"/>
          <p:nvPr/>
        </p:nvSpPr>
        <p:spPr>
          <a:xfrm>
            <a:off x="9239299" y="6210300"/>
            <a:ext cx="7003415" cy="550792"/>
          </a:xfrm>
          <a:prstGeom prst="rect">
            <a:avLst/>
          </a:prstGeom>
        </p:spPr>
        <p:txBody>
          <a:bodyPr vert="horz" wrap="square" lIns="0" tIns="80645" rIns="0" bIns="0" rtlCol="0">
            <a:spAutoFit/>
          </a:bodyPr>
          <a:lstStyle/>
          <a:p>
            <a:pPr marL="12700">
              <a:lnSpc>
                <a:spcPct val="100000"/>
              </a:lnSpc>
              <a:spcBef>
                <a:spcPts val="635"/>
              </a:spcBef>
            </a:pPr>
            <a:r>
              <a:rPr lang="en-US" sz="3050" spc="65" dirty="0" smtClean="0">
                <a:latin typeface="Century Gothic"/>
                <a:cs typeface="Century Gothic"/>
              </a:rPr>
              <a:t>November 17, 2025</a:t>
            </a:r>
            <a:endParaRPr sz="3050" dirty="0">
              <a:latin typeface="Century Gothic"/>
              <a:cs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610100"/>
            <a:ext cx="17571055" cy="1266825"/>
          </a:xfrm>
        </p:spPr>
        <p:txBody>
          <a:bodyPr/>
          <a:lstStyle/>
          <a:p>
            <a:r>
              <a:rPr lang="en-US" dirty="0" smtClean="0"/>
              <a:t>Questions?</a:t>
            </a:r>
            <a:endParaRPr lang="en-US" dirty="0"/>
          </a:p>
        </p:txBody>
      </p:sp>
      <p:sp>
        <p:nvSpPr>
          <p:cNvPr id="4" name="Rectangle 3"/>
          <p:cNvSpPr/>
          <p:nvPr/>
        </p:nvSpPr>
        <p:spPr>
          <a:xfrm>
            <a:off x="228600" y="952500"/>
            <a:ext cx="838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grpSp>
        <p:nvGrpSpPr>
          <p:cNvPr id="7" name="object 7"/>
          <p:cNvGrpSpPr/>
          <p:nvPr/>
        </p:nvGrpSpPr>
        <p:grpSpPr>
          <a:xfrm>
            <a:off x="506709" y="2165896"/>
            <a:ext cx="685800" cy="685800"/>
            <a:chOff x="470087" y="2790125"/>
            <a:chExt cx="685800" cy="685800"/>
          </a:xfrm>
        </p:grpSpPr>
        <p:sp>
          <p:nvSpPr>
            <p:cNvPr id="8" name="object 8"/>
            <p:cNvSpPr/>
            <p:nvPr/>
          </p:nvSpPr>
          <p:spPr>
            <a:xfrm>
              <a:off x="470087" y="2790125"/>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2"/>
                  </a:lnTo>
                  <a:lnTo>
                    <a:pt x="546282" y="67909"/>
                  </a:lnTo>
                  <a:lnTo>
                    <a:pt x="578663" y="95156"/>
                  </a:lnTo>
                  <a:lnTo>
                    <a:pt x="607469" y="126165"/>
                  </a:lnTo>
                  <a:lnTo>
                    <a:pt x="632262" y="160466"/>
                  </a:lnTo>
                  <a:lnTo>
                    <a:pt x="652668" y="197541"/>
                  </a:lnTo>
                  <a:lnTo>
                    <a:pt x="668382" y="236835"/>
                  </a:lnTo>
                  <a:lnTo>
                    <a:pt x="679169" y="277761"/>
                  </a:lnTo>
                  <a:lnTo>
                    <a:pt x="684865" y="319700"/>
                  </a:lnTo>
                  <a:lnTo>
                    <a:pt x="685799" y="336612"/>
                  </a:lnTo>
                  <a:lnTo>
                    <a:pt x="685799" y="353555"/>
                  </a:lnTo>
                  <a:lnTo>
                    <a:pt x="682065" y="395718"/>
                  </a:lnTo>
                  <a:lnTo>
                    <a:pt x="673300" y="437120"/>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8" y="685799"/>
                  </a:lnTo>
                  <a:lnTo>
                    <a:pt x="286143"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9" name="object 9"/>
            <p:cNvSpPr/>
            <p:nvPr/>
          </p:nvSpPr>
          <p:spPr>
            <a:xfrm>
              <a:off x="611919" y="2983261"/>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grpSp>
        <p:nvGrpSpPr>
          <p:cNvPr id="10" name="object 10"/>
          <p:cNvGrpSpPr/>
          <p:nvPr/>
        </p:nvGrpSpPr>
        <p:grpSpPr>
          <a:xfrm>
            <a:off x="506709" y="4830600"/>
            <a:ext cx="685800" cy="685800"/>
            <a:chOff x="470087" y="4721567"/>
            <a:chExt cx="685800" cy="685800"/>
          </a:xfrm>
        </p:grpSpPr>
        <p:sp>
          <p:nvSpPr>
            <p:cNvPr id="11" name="object 11"/>
            <p:cNvSpPr/>
            <p:nvPr/>
          </p:nvSpPr>
          <p:spPr>
            <a:xfrm>
              <a:off x="470087" y="4721567"/>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1"/>
                  </a:lnTo>
                  <a:lnTo>
                    <a:pt x="546282" y="67909"/>
                  </a:lnTo>
                  <a:lnTo>
                    <a:pt x="578663" y="95156"/>
                  </a:lnTo>
                  <a:lnTo>
                    <a:pt x="607469" y="126165"/>
                  </a:lnTo>
                  <a:lnTo>
                    <a:pt x="632262" y="160466"/>
                  </a:lnTo>
                  <a:lnTo>
                    <a:pt x="652668" y="197541"/>
                  </a:lnTo>
                  <a:lnTo>
                    <a:pt x="668382" y="236834"/>
                  </a:lnTo>
                  <a:lnTo>
                    <a:pt x="679169" y="277761"/>
                  </a:lnTo>
                  <a:lnTo>
                    <a:pt x="684865" y="319700"/>
                  </a:lnTo>
                  <a:lnTo>
                    <a:pt x="685799" y="336612"/>
                  </a:lnTo>
                  <a:lnTo>
                    <a:pt x="685799" y="353555"/>
                  </a:lnTo>
                  <a:lnTo>
                    <a:pt x="682065" y="395718"/>
                  </a:lnTo>
                  <a:lnTo>
                    <a:pt x="673300" y="437119"/>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6" y="685799"/>
                  </a:lnTo>
                  <a:lnTo>
                    <a:pt x="286144"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12" name="object 12"/>
            <p:cNvSpPr/>
            <p:nvPr/>
          </p:nvSpPr>
          <p:spPr>
            <a:xfrm>
              <a:off x="611919" y="4914703"/>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sp>
        <p:nvSpPr>
          <p:cNvPr id="13" name="object 13"/>
          <p:cNvSpPr txBox="1">
            <a:spLocks noGrp="1"/>
          </p:cNvSpPr>
          <p:nvPr>
            <p:ph type="title"/>
          </p:nvPr>
        </p:nvSpPr>
        <p:spPr>
          <a:xfrm>
            <a:off x="358472" y="305775"/>
            <a:ext cx="17571055" cy="1265731"/>
          </a:xfrm>
          <a:prstGeom prst="rect">
            <a:avLst/>
          </a:prstGeom>
        </p:spPr>
        <p:txBody>
          <a:bodyPr vert="horz" wrap="square" lIns="0" tIns="11430" rIns="0" bIns="0" rtlCol="0">
            <a:spAutoFit/>
          </a:bodyPr>
          <a:lstStyle/>
          <a:p>
            <a:pPr marL="12700">
              <a:lnSpc>
                <a:spcPct val="100000"/>
              </a:lnSpc>
              <a:spcBef>
                <a:spcPts val="90"/>
              </a:spcBef>
            </a:pPr>
            <a:r>
              <a:rPr lang="en-US" sz="8150" spc="570" dirty="0" smtClean="0"/>
              <a:t>Overview</a:t>
            </a:r>
            <a:endParaRPr sz="8150" dirty="0"/>
          </a:p>
        </p:txBody>
      </p:sp>
      <p:sp>
        <p:nvSpPr>
          <p:cNvPr id="17" name="object 16"/>
          <p:cNvSpPr txBox="1"/>
          <p:nvPr/>
        </p:nvSpPr>
        <p:spPr>
          <a:xfrm>
            <a:off x="838200" y="1549740"/>
            <a:ext cx="16078200" cy="5825313"/>
          </a:xfrm>
          <a:prstGeom prst="rect">
            <a:avLst/>
          </a:prstGeom>
        </p:spPr>
        <p:txBody>
          <a:bodyPr vert="horz" wrap="square" lIns="0" tIns="15875" rIns="0" bIns="0" rtlCol="0">
            <a:spAutoFit/>
          </a:bodyPr>
          <a:lstStyle/>
          <a:p>
            <a:pPr marL="1043940" marR="5080">
              <a:lnSpc>
                <a:spcPts val="3900"/>
              </a:lnSpc>
              <a:spcBef>
                <a:spcPts val="3005"/>
              </a:spcBef>
            </a:pPr>
            <a:endParaRPr lang="en-US" sz="3450" spc="125" dirty="0" smtClean="0">
              <a:latin typeface="Calibri" panose="020F0502020204030204" pitchFamily="34" charset="0"/>
              <a:cs typeface="Calibri" panose="020F0502020204030204" pitchFamily="34" charset="0"/>
            </a:endParaRPr>
          </a:p>
          <a:p>
            <a:pPr marL="1043940" marR="5080">
              <a:lnSpc>
                <a:spcPts val="3900"/>
              </a:lnSpc>
              <a:spcBef>
                <a:spcPts val="3005"/>
              </a:spcBef>
            </a:pPr>
            <a:r>
              <a:rPr lang="en-US" sz="6600" spc="95" dirty="0" smtClean="0">
                <a:cs typeface="Century Gothic"/>
              </a:rPr>
              <a:t>Review of the timeline up to the ESD </a:t>
            </a:r>
          </a:p>
          <a:p>
            <a:pPr marL="1043940" marR="5080">
              <a:lnSpc>
                <a:spcPts val="3900"/>
              </a:lnSpc>
              <a:spcBef>
                <a:spcPts val="3005"/>
              </a:spcBef>
            </a:pPr>
            <a:r>
              <a:rPr lang="en-US" sz="6600" spc="95" dirty="0" smtClean="0">
                <a:cs typeface="Century Gothic"/>
              </a:rPr>
              <a:t>Election</a:t>
            </a:r>
          </a:p>
          <a:p>
            <a:pPr marL="1043940" marR="5080">
              <a:lnSpc>
                <a:spcPts val="3900"/>
              </a:lnSpc>
              <a:spcBef>
                <a:spcPts val="3005"/>
              </a:spcBef>
            </a:pPr>
            <a:endParaRPr lang="en-US" sz="6600" spc="95" dirty="0">
              <a:cs typeface="Century Gothic"/>
            </a:endParaRPr>
          </a:p>
          <a:p>
            <a:pPr marL="1043940" marR="5080">
              <a:lnSpc>
                <a:spcPts val="3900"/>
              </a:lnSpc>
              <a:spcBef>
                <a:spcPts val="3005"/>
              </a:spcBef>
            </a:pPr>
            <a:r>
              <a:rPr lang="en-US" sz="6600" spc="160" dirty="0" smtClean="0">
                <a:latin typeface="Calibri" panose="020F0502020204030204" pitchFamily="34" charset="0"/>
                <a:cs typeface="Calibri" panose="020F0502020204030204" pitchFamily="34" charset="0"/>
              </a:rPr>
              <a:t>Election Results and Court Order</a:t>
            </a:r>
          </a:p>
          <a:p>
            <a:pPr marL="1043940" marR="5080">
              <a:lnSpc>
                <a:spcPts val="3900"/>
              </a:lnSpc>
              <a:spcBef>
                <a:spcPts val="3005"/>
              </a:spcBef>
            </a:pPr>
            <a:endParaRPr lang="en-US" sz="6600" spc="220" dirty="0" smtClean="0">
              <a:latin typeface="Calibri" panose="020F0502020204030204" pitchFamily="34" charset="0"/>
              <a:cs typeface="Calibri" panose="020F0502020204030204" pitchFamily="34" charset="0"/>
            </a:endParaRPr>
          </a:p>
          <a:p>
            <a:pPr marL="1043940" marR="5080">
              <a:lnSpc>
                <a:spcPts val="3900"/>
              </a:lnSpc>
              <a:spcBef>
                <a:spcPts val="3005"/>
              </a:spcBef>
            </a:pPr>
            <a:r>
              <a:rPr lang="en-US" sz="6600" spc="95" dirty="0" smtClean="0">
                <a:latin typeface="+mj-lt"/>
                <a:cs typeface="Century Gothic"/>
              </a:rPr>
              <a:t>Next steps and decision points</a:t>
            </a:r>
          </a:p>
        </p:txBody>
      </p:sp>
      <p:grpSp>
        <p:nvGrpSpPr>
          <p:cNvPr id="19" name="object 10"/>
          <p:cNvGrpSpPr/>
          <p:nvPr/>
        </p:nvGrpSpPr>
        <p:grpSpPr>
          <a:xfrm>
            <a:off x="545650" y="6571866"/>
            <a:ext cx="685800" cy="685800"/>
            <a:chOff x="470087" y="4721567"/>
            <a:chExt cx="685800" cy="685800"/>
          </a:xfrm>
        </p:grpSpPr>
        <p:sp>
          <p:nvSpPr>
            <p:cNvPr id="20" name="object 11"/>
            <p:cNvSpPr/>
            <p:nvPr/>
          </p:nvSpPr>
          <p:spPr>
            <a:xfrm>
              <a:off x="470087" y="4721567"/>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1"/>
                  </a:lnTo>
                  <a:lnTo>
                    <a:pt x="546282" y="67909"/>
                  </a:lnTo>
                  <a:lnTo>
                    <a:pt x="578663" y="95156"/>
                  </a:lnTo>
                  <a:lnTo>
                    <a:pt x="607469" y="126165"/>
                  </a:lnTo>
                  <a:lnTo>
                    <a:pt x="632262" y="160466"/>
                  </a:lnTo>
                  <a:lnTo>
                    <a:pt x="652668" y="197541"/>
                  </a:lnTo>
                  <a:lnTo>
                    <a:pt x="668382" y="236834"/>
                  </a:lnTo>
                  <a:lnTo>
                    <a:pt x="679169" y="277761"/>
                  </a:lnTo>
                  <a:lnTo>
                    <a:pt x="684865" y="319700"/>
                  </a:lnTo>
                  <a:lnTo>
                    <a:pt x="685799" y="336612"/>
                  </a:lnTo>
                  <a:lnTo>
                    <a:pt x="685799" y="353555"/>
                  </a:lnTo>
                  <a:lnTo>
                    <a:pt x="682065" y="395718"/>
                  </a:lnTo>
                  <a:lnTo>
                    <a:pt x="673300" y="437119"/>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6" y="685799"/>
                  </a:lnTo>
                  <a:lnTo>
                    <a:pt x="286144"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21" name="object 12"/>
            <p:cNvSpPr/>
            <p:nvPr/>
          </p:nvSpPr>
          <p:spPr>
            <a:xfrm>
              <a:off x="611919" y="4914703"/>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spTree>
    <p:extLst>
      <p:ext uri="{BB962C8B-B14F-4D97-AF65-F5344CB8AC3E}">
        <p14:creationId xmlns:p14="http://schemas.microsoft.com/office/powerpoint/2010/main" val="255386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sp>
        <p:nvSpPr>
          <p:cNvPr id="13" name="object 13"/>
          <p:cNvSpPr txBox="1">
            <a:spLocks noGrp="1"/>
          </p:cNvSpPr>
          <p:nvPr>
            <p:ph type="title"/>
          </p:nvPr>
        </p:nvSpPr>
        <p:spPr>
          <a:xfrm>
            <a:off x="358472" y="305775"/>
            <a:ext cx="17571055" cy="1265731"/>
          </a:xfrm>
          <a:prstGeom prst="rect">
            <a:avLst/>
          </a:prstGeom>
        </p:spPr>
        <p:txBody>
          <a:bodyPr vert="horz" wrap="square" lIns="0" tIns="11430" rIns="0" bIns="0" rtlCol="0">
            <a:spAutoFit/>
          </a:bodyPr>
          <a:lstStyle/>
          <a:p>
            <a:pPr marL="12700">
              <a:lnSpc>
                <a:spcPct val="100000"/>
              </a:lnSpc>
              <a:spcBef>
                <a:spcPts val="90"/>
              </a:spcBef>
            </a:pPr>
            <a:r>
              <a:rPr lang="en-US" sz="8150" spc="570" dirty="0" smtClean="0"/>
              <a:t>Timeline up to ESD Election</a:t>
            </a:r>
            <a:endParaRPr sz="8150" dirty="0"/>
          </a:p>
        </p:txBody>
      </p:sp>
      <p:sp>
        <p:nvSpPr>
          <p:cNvPr id="17" name="object 16"/>
          <p:cNvSpPr txBox="1"/>
          <p:nvPr/>
        </p:nvSpPr>
        <p:spPr>
          <a:xfrm>
            <a:off x="351987" y="2019301"/>
            <a:ext cx="16488213" cy="8210581"/>
          </a:xfrm>
          <a:prstGeom prst="rect">
            <a:avLst/>
          </a:prstGeom>
        </p:spPr>
        <p:txBody>
          <a:bodyPr vert="horz" wrap="square" lIns="0" tIns="15875" rIns="0" bIns="0" rtlCol="0">
            <a:spAutoFit/>
          </a:bodyPr>
          <a:lstStyle/>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February 6, 2025 – Citizen Petition received</a:t>
            </a:r>
          </a:p>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February 20, 2025 – ESD Petition filed with County Clerk</a:t>
            </a:r>
          </a:p>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February 24, 2025 – ESD Petition presented to Commissioners Court and public hearing set</a:t>
            </a:r>
          </a:p>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April 28, 2025 – Presentation to Commissioners Court on  ETJ consent</a:t>
            </a:r>
          </a:p>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July 28, 2025 – Public Hearing and Order calling the election</a:t>
            </a:r>
          </a:p>
          <a:p>
            <a:pPr marL="1501140" marR="5080" indent="-457200">
              <a:lnSpc>
                <a:spcPts val="3900"/>
              </a:lnSpc>
              <a:spcBef>
                <a:spcPts val="3005"/>
              </a:spcBef>
              <a:buFont typeface="Arial" panose="020B0604020202020204" pitchFamily="34" charset="0"/>
              <a:buChar char="•"/>
            </a:pPr>
            <a:r>
              <a:rPr lang="en-US" sz="4800" spc="125" dirty="0" smtClean="0">
                <a:latin typeface="Calibri" panose="020F0502020204030204" pitchFamily="34" charset="0"/>
                <a:cs typeface="Calibri" panose="020F0502020204030204" pitchFamily="34" charset="0"/>
              </a:rPr>
              <a:t>November 4, 2025 – ESD Election</a:t>
            </a:r>
          </a:p>
          <a:p>
            <a:pPr marL="1501140" marR="5080" indent="-457200">
              <a:lnSpc>
                <a:spcPts val="3900"/>
              </a:lnSpc>
              <a:spcBef>
                <a:spcPts val="3005"/>
              </a:spcBef>
              <a:buFont typeface="Arial" panose="020B0604020202020204" pitchFamily="34" charset="0"/>
              <a:buChar char="•"/>
            </a:pPr>
            <a:endParaRPr lang="en-US" sz="3450" spc="125" dirty="0" smtClean="0">
              <a:latin typeface="Calibri" panose="020F0502020204030204" pitchFamily="34" charset="0"/>
              <a:cs typeface="Calibri" panose="020F0502020204030204" pitchFamily="34" charset="0"/>
            </a:endParaRPr>
          </a:p>
          <a:p>
            <a:pPr marL="1501140" marR="5080" indent="-457200">
              <a:lnSpc>
                <a:spcPts val="3900"/>
              </a:lnSpc>
              <a:spcBef>
                <a:spcPts val="3005"/>
              </a:spcBef>
              <a:buFont typeface="Arial" panose="020B0604020202020204" pitchFamily="34" charset="0"/>
              <a:buChar char="•"/>
            </a:pPr>
            <a:endParaRPr lang="en-US" sz="3450" spc="125" dirty="0" smtClean="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sp>
        <p:nvSpPr>
          <p:cNvPr id="13" name="object 13"/>
          <p:cNvSpPr txBox="1">
            <a:spLocks noGrp="1"/>
          </p:cNvSpPr>
          <p:nvPr>
            <p:ph type="title"/>
          </p:nvPr>
        </p:nvSpPr>
        <p:spPr>
          <a:xfrm>
            <a:off x="358472" y="305775"/>
            <a:ext cx="17571055" cy="1488869"/>
          </a:xfrm>
          <a:prstGeom prst="rect">
            <a:avLst/>
          </a:prstGeom>
        </p:spPr>
        <p:txBody>
          <a:bodyPr vert="horz" wrap="square" lIns="0" tIns="11430" rIns="0" bIns="0" rtlCol="0">
            <a:spAutoFit/>
          </a:bodyPr>
          <a:lstStyle/>
          <a:p>
            <a:pPr marL="12700">
              <a:lnSpc>
                <a:spcPct val="100000"/>
              </a:lnSpc>
              <a:spcBef>
                <a:spcPts val="90"/>
              </a:spcBef>
            </a:pPr>
            <a:r>
              <a:rPr lang="en-US" sz="6000" dirty="0" smtClean="0"/>
              <a:t>Election Results</a:t>
            </a:r>
            <a:br>
              <a:rPr lang="en-US" sz="6000" dirty="0" smtClean="0"/>
            </a:br>
            <a:r>
              <a:rPr lang="en-US" sz="3600" dirty="0" smtClean="0"/>
              <a:t>Texas Health &amp; Safety Code 775.019</a:t>
            </a:r>
            <a:endParaRPr sz="3600" dirty="0"/>
          </a:p>
        </p:txBody>
      </p:sp>
      <p:sp>
        <p:nvSpPr>
          <p:cNvPr id="17" name="object 16"/>
          <p:cNvSpPr txBox="1"/>
          <p:nvPr/>
        </p:nvSpPr>
        <p:spPr>
          <a:xfrm>
            <a:off x="152400" y="3238500"/>
            <a:ext cx="16488213" cy="1401025"/>
          </a:xfrm>
          <a:prstGeom prst="rect">
            <a:avLst/>
          </a:prstGeom>
        </p:spPr>
        <p:txBody>
          <a:bodyPr vert="horz" wrap="square" lIns="0" tIns="15875" rIns="0" bIns="0" rtlCol="0">
            <a:spAutoFit/>
          </a:bodyPr>
          <a:lstStyle/>
          <a:p>
            <a:pPr marL="1043940" marR="5080">
              <a:lnSpc>
                <a:spcPts val="3900"/>
              </a:lnSpc>
              <a:spcBef>
                <a:spcPts val="3005"/>
              </a:spcBef>
            </a:pPr>
            <a:endParaRPr lang="en-US" sz="3450" spc="125" dirty="0" smtClean="0">
              <a:latin typeface="Calibri" panose="020F0502020204030204" pitchFamily="34" charset="0"/>
              <a:cs typeface="Calibri" panose="020F0502020204030204" pitchFamily="34" charset="0"/>
            </a:endParaRPr>
          </a:p>
          <a:p>
            <a:pPr marL="1501140" marR="5080" indent="-457200">
              <a:lnSpc>
                <a:spcPts val="3900"/>
              </a:lnSpc>
              <a:spcBef>
                <a:spcPts val="3005"/>
              </a:spcBef>
              <a:buFont typeface="Arial" panose="020B0604020202020204" pitchFamily="34" charset="0"/>
              <a:buChar char="•"/>
            </a:pPr>
            <a:endParaRPr lang="en-US" sz="3450" spc="125" dirty="0" smtClean="0">
              <a:latin typeface="Calibri" panose="020F0502020204030204" pitchFamily="34" charset="0"/>
              <a:cs typeface="Calibri" panose="020F0502020204030204" pitchFamily="34" charset="0"/>
            </a:endParaRPr>
          </a:p>
        </p:txBody>
      </p:sp>
      <p:sp>
        <p:nvSpPr>
          <p:cNvPr id="2" name="Rectangle 1"/>
          <p:cNvSpPr/>
          <p:nvPr/>
        </p:nvSpPr>
        <p:spPr>
          <a:xfrm>
            <a:off x="367181" y="2300423"/>
            <a:ext cx="15168911" cy="5786199"/>
          </a:xfrm>
          <a:prstGeom prst="rect">
            <a:avLst/>
          </a:prstGeom>
        </p:spPr>
        <p:txBody>
          <a:bodyPr wrap="square">
            <a:spAutoFit/>
          </a:bodyPr>
          <a:lstStyle/>
          <a:p>
            <a:r>
              <a:rPr lang="en-US" sz="3200" dirty="0" smtClean="0"/>
              <a:t>Sec. 775.019.  ELECTION RESULT AND COMMISSIONERS COURT ORDER.</a:t>
            </a:r>
          </a:p>
          <a:p>
            <a:endParaRPr lang="en-US" sz="3200" dirty="0"/>
          </a:p>
          <a:p>
            <a:r>
              <a:rPr lang="en-US" sz="3200" dirty="0" smtClean="0"/>
              <a:t>(a)  A district is created and organized under this chapter if a majority of the votes cast in the election favor creation of the district.</a:t>
            </a:r>
          </a:p>
          <a:p>
            <a:endParaRPr lang="en-US" sz="3200" dirty="0" smtClean="0"/>
          </a:p>
          <a:p>
            <a:r>
              <a:rPr lang="en-US" sz="3200" dirty="0" smtClean="0"/>
              <a:t>(b)  </a:t>
            </a:r>
            <a:r>
              <a:rPr lang="en-US" sz="3200" dirty="0" smtClean="0">
                <a:solidFill>
                  <a:schemeClr val="tx1"/>
                </a:solidFill>
              </a:rPr>
              <a:t>A district may not include territory in a municipality's limits or extraterritorial jurisdiction unless a majority of the voters residing in that territory who vote at the election vote in favor of creating the district and imposing a tax</a:t>
            </a:r>
            <a:r>
              <a:rPr lang="en-US" sz="3200" dirty="0" smtClean="0"/>
              <a:t>.  The exclusion of that territory does not affect the creation of a district that includes the remainder of the proposed territory if the commissioners court's findings under Section 775.017 are favorable to the district's creation.</a:t>
            </a:r>
          </a:p>
          <a:p>
            <a:endParaRPr lang="en-US" dirty="0" smtClean="0"/>
          </a:p>
        </p:txBody>
      </p:sp>
    </p:spTree>
    <p:extLst>
      <p:ext uri="{BB962C8B-B14F-4D97-AF65-F5344CB8AC3E}">
        <p14:creationId xmlns:p14="http://schemas.microsoft.com/office/powerpoint/2010/main" val="226077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sp>
        <p:nvSpPr>
          <p:cNvPr id="13" name="object 13"/>
          <p:cNvSpPr txBox="1">
            <a:spLocks noGrp="1"/>
          </p:cNvSpPr>
          <p:nvPr>
            <p:ph type="title"/>
          </p:nvPr>
        </p:nvSpPr>
        <p:spPr>
          <a:xfrm>
            <a:off x="332361" y="711684"/>
            <a:ext cx="17571055" cy="2042867"/>
          </a:xfrm>
          <a:prstGeom prst="rect">
            <a:avLst/>
          </a:prstGeom>
        </p:spPr>
        <p:txBody>
          <a:bodyPr vert="horz" wrap="square" lIns="0" tIns="11430" rIns="0" bIns="0" rtlCol="0">
            <a:spAutoFit/>
          </a:bodyPr>
          <a:lstStyle/>
          <a:p>
            <a:pPr marL="12700">
              <a:lnSpc>
                <a:spcPct val="100000"/>
              </a:lnSpc>
              <a:spcBef>
                <a:spcPts val="90"/>
              </a:spcBef>
            </a:pPr>
            <a:r>
              <a:rPr lang="en-US" sz="6600" spc="570" dirty="0" smtClean="0"/>
              <a:t>November 4, 2025 Election Result</a:t>
            </a:r>
            <a:br>
              <a:rPr lang="en-US" sz="6600" spc="570" dirty="0" smtClean="0"/>
            </a:br>
            <a:r>
              <a:rPr lang="en-US" sz="6600" spc="570" smtClean="0"/>
              <a:t>(</a:t>
            </a:r>
            <a:r>
              <a:rPr lang="en-US" sz="6600" spc="570" smtClean="0"/>
              <a:t>Unofficial </a:t>
            </a:r>
            <a:r>
              <a:rPr lang="en-US" sz="6600" spc="570" dirty="0" smtClean="0"/>
              <a:t>Totals)</a:t>
            </a:r>
            <a:endParaRPr sz="6600" dirty="0"/>
          </a:p>
        </p:txBody>
      </p:sp>
      <p:pic>
        <p:nvPicPr>
          <p:cNvPr id="2" name="Picture 1"/>
          <p:cNvPicPr>
            <a:picLocks noChangeAspect="1"/>
          </p:cNvPicPr>
          <p:nvPr/>
        </p:nvPicPr>
        <p:blipFill>
          <a:blip r:embed="rId3"/>
          <a:stretch>
            <a:fillRect/>
          </a:stretch>
        </p:blipFill>
        <p:spPr>
          <a:xfrm>
            <a:off x="359585" y="2863179"/>
            <a:ext cx="17779407" cy="6019800"/>
          </a:xfrm>
          <a:prstGeom prst="rect">
            <a:avLst/>
          </a:prstGeom>
        </p:spPr>
      </p:pic>
    </p:spTree>
    <p:extLst>
      <p:ext uri="{BB962C8B-B14F-4D97-AF65-F5344CB8AC3E}">
        <p14:creationId xmlns:p14="http://schemas.microsoft.com/office/powerpoint/2010/main" val="262548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72" y="305775"/>
            <a:ext cx="17571055" cy="2185214"/>
          </a:xfrm>
        </p:spPr>
        <p:txBody>
          <a:bodyPr/>
          <a:lstStyle/>
          <a:p>
            <a:r>
              <a:rPr lang="en-US" dirty="0" smtClean="0"/>
              <a:t>ETJs or Municipalities within the ESD#1</a:t>
            </a:r>
            <a:br>
              <a:rPr lang="en-US" dirty="0" smtClean="0"/>
            </a:br>
            <a:endParaRPr lang="en-US" dirty="0"/>
          </a:p>
        </p:txBody>
      </p:sp>
      <p:sp>
        <p:nvSpPr>
          <p:cNvPr id="6" name="TextBox 5"/>
          <p:cNvSpPr txBox="1"/>
          <p:nvPr/>
        </p:nvSpPr>
        <p:spPr>
          <a:xfrm>
            <a:off x="1219200" y="2171700"/>
            <a:ext cx="3886200" cy="5078313"/>
          </a:xfrm>
          <a:prstGeom prst="rect">
            <a:avLst/>
          </a:prstGeom>
          <a:noFill/>
        </p:spPr>
        <p:txBody>
          <a:bodyPr wrap="square" rtlCol="0">
            <a:spAutoFit/>
          </a:bodyPr>
          <a:lstStyle/>
          <a:p>
            <a:r>
              <a:rPr lang="en-US" sz="3600" dirty="0" smtClean="0">
                <a:latin typeface="Trebuchet MS" panose="020B0603020202020204" pitchFamily="34" charset="0"/>
              </a:rPr>
              <a:t>Blue Ridge</a:t>
            </a:r>
          </a:p>
          <a:p>
            <a:r>
              <a:rPr lang="en-US" sz="3600" dirty="0" smtClean="0">
                <a:latin typeface="Trebuchet MS" panose="020B0603020202020204" pitchFamily="34" charset="0"/>
              </a:rPr>
              <a:t>Farmersville</a:t>
            </a:r>
          </a:p>
          <a:p>
            <a:r>
              <a:rPr lang="en-US" sz="3600" dirty="0" smtClean="0">
                <a:latin typeface="Trebuchet MS" panose="020B0603020202020204" pitchFamily="34" charset="0"/>
              </a:rPr>
              <a:t>Fate</a:t>
            </a:r>
          </a:p>
          <a:p>
            <a:r>
              <a:rPr lang="en-US" sz="3600" dirty="0" smtClean="0">
                <a:latin typeface="Trebuchet MS" panose="020B0603020202020204" pitchFamily="34" charset="0"/>
              </a:rPr>
              <a:t>Josephine</a:t>
            </a:r>
          </a:p>
          <a:p>
            <a:r>
              <a:rPr lang="en-US" sz="3600" dirty="0" smtClean="0">
                <a:latin typeface="Trebuchet MS" panose="020B0603020202020204" pitchFamily="34" charset="0"/>
              </a:rPr>
              <a:t>Lavon</a:t>
            </a:r>
          </a:p>
          <a:p>
            <a:r>
              <a:rPr lang="en-US" sz="3600" dirty="0" smtClean="0">
                <a:latin typeface="Trebuchet MS" panose="020B0603020202020204" pitchFamily="34" charset="0"/>
              </a:rPr>
              <a:t>Lowry Crossing</a:t>
            </a:r>
          </a:p>
          <a:p>
            <a:r>
              <a:rPr lang="en-US" sz="3600" dirty="0" smtClean="0">
                <a:latin typeface="Trebuchet MS" panose="020B0603020202020204" pitchFamily="34" charset="0"/>
              </a:rPr>
              <a:t>McKinney</a:t>
            </a:r>
          </a:p>
          <a:p>
            <a:r>
              <a:rPr lang="en-US" sz="3600" dirty="0" smtClean="0">
                <a:latin typeface="Trebuchet MS" panose="020B0603020202020204" pitchFamily="34" charset="0"/>
              </a:rPr>
              <a:t>Melissa</a:t>
            </a:r>
          </a:p>
          <a:p>
            <a:r>
              <a:rPr lang="en-US" sz="3600" dirty="0" smtClean="0">
                <a:latin typeface="Trebuchet MS" panose="020B0603020202020204" pitchFamily="34" charset="0"/>
              </a:rPr>
              <a:t>Murphy</a:t>
            </a:r>
          </a:p>
        </p:txBody>
      </p:sp>
      <p:sp>
        <p:nvSpPr>
          <p:cNvPr id="7" name="TextBox 6"/>
          <p:cNvSpPr txBox="1"/>
          <p:nvPr/>
        </p:nvSpPr>
        <p:spPr>
          <a:xfrm>
            <a:off x="5943600" y="2174966"/>
            <a:ext cx="5867400" cy="4524315"/>
          </a:xfrm>
          <a:prstGeom prst="rect">
            <a:avLst/>
          </a:prstGeom>
          <a:noFill/>
        </p:spPr>
        <p:txBody>
          <a:bodyPr wrap="square" rtlCol="0">
            <a:spAutoFit/>
          </a:bodyPr>
          <a:lstStyle/>
          <a:p>
            <a:r>
              <a:rPr lang="en-US" sz="3600" smtClean="0">
                <a:latin typeface="Trebuchet MS" panose="020B0603020202020204" pitchFamily="34" charset="0"/>
              </a:rPr>
              <a:t>Nevada</a:t>
            </a:r>
            <a:endParaRPr lang="en-US" sz="3600" dirty="0" smtClean="0">
              <a:latin typeface="Trebuchet MS" panose="020B0603020202020204" pitchFamily="34" charset="0"/>
            </a:endParaRPr>
          </a:p>
          <a:p>
            <a:r>
              <a:rPr lang="en-US" sz="3600" dirty="0" smtClean="0">
                <a:latin typeface="Trebuchet MS" panose="020B0603020202020204" pitchFamily="34" charset="0"/>
              </a:rPr>
              <a:t>New Hope (ETJ and City)</a:t>
            </a:r>
          </a:p>
          <a:p>
            <a:r>
              <a:rPr lang="en-US" sz="3600" dirty="0" smtClean="0">
                <a:latin typeface="Trebuchet MS" panose="020B0603020202020204" pitchFamily="34" charset="0"/>
              </a:rPr>
              <a:t>Parker</a:t>
            </a:r>
          </a:p>
          <a:p>
            <a:r>
              <a:rPr lang="en-US" sz="3600" dirty="0" smtClean="0">
                <a:latin typeface="Trebuchet MS" panose="020B0603020202020204" pitchFamily="34" charset="0"/>
              </a:rPr>
              <a:t>Princeton</a:t>
            </a:r>
          </a:p>
          <a:p>
            <a:r>
              <a:rPr lang="en-US" sz="3600" dirty="0" smtClean="0">
                <a:latin typeface="Trebuchet MS" panose="020B0603020202020204" pitchFamily="34" charset="0"/>
              </a:rPr>
              <a:t>Prosper</a:t>
            </a:r>
          </a:p>
          <a:p>
            <a:r>
              <a:rPr lang="en-US" sz="3600" dirty="0" smtClean="0">
                <a:latin typeface="Trebuchet MS" panose="020B0603020202020204" pitchFamily="34" charset="0"/>
              </a:rPr>
              <a:t>Royse City</a:t>
            </a:r>
          </a:p>
          <a:p>
            <a:r>
              <a:rPr lang="en-US" sz="3600" dirty="0" smtClean="0">
                <a:latin typeface="Trebuchet MS" panose="020B0603020202020204" pitchFamily="34" charset="0"/>
              </a:rPr>
              <a:t>Weston</a:t>
            </a:r>
          </a:p>
          <a:p>
            <a:r>
              <a:rPr lang="en-US" sz="3600" dirty="0" smtClean="0">
                <a:latin typeface="Trebuchet MS" panose="020B0603020202020204" pitchFamily="34" charset="0"/>
              </a:rPr>
              <a:t>Wylie </a:t>
            </a:r>
            <a:endParaRPr lang="en-US" sz="3600" dirty="0">
              <a:latin typeface="Trebuchet MS" panose="020B0603020202020204" pitchFamily="34" charset="0"/>
            </a:endParaRPr>
          </a:p>
        </p:txBody>
      </p:sp>
    </p:spTree>
    <p:extLst>
      <p:ext uri="{BB962C8B-B14F-4D97-AF65-F5344CB8AC3E}">
        <p14:creationId xmlns:p14="http://schemas.microsoft.com/office/powerpoint/2010/main" val="414835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sp>
        <p:nvSpPr>
          <p:cNvPr id="13" name="object 13"/>
          <p:cNvSpPr txBox="1">
            <a:spLocks noGrp="1"/>
          </p:cNvSpPr>
          <p:nvPr>
            <p:ph type="title"/>
          </p:nvPr>
        </p:nvSpPr>
        <p:spPr>
          <a:xfrm>
            <a:off x="358472" y="305775"/>
            <a:ext cx="17571055" cy="1488869"/>
          </a:xfrm>
          <a:prstGeom prst="rect">
            <a:avLst/>
          </a:prstGeom>
        </p:spPr>
        <p:txBody>
          <a:bodyPr vert="horz" wrap="square" lIns="0" tIns="11430" rIns="0" bIns="0" rtlCol="0">
            <a:spAutoFit/>
          </a:bodyPr>
          <a:lstStyle/>
          <a:p>
            <a:pPr marL="12700">
              <a:lnSpc>
                <a:spcPct val="100000"/>
              </a:lnSpc>
              <a:spcBef>
                <a:spcPts val="90"/>
              </a:spcBef>
            </a:pPr>
            <a:r>
              <a:rPr lang="en-US" sz="6000" dirty="0" smtClean="0"/>
              <a:t>Court Order</a:t>
            </a:r>
            <a:r>
              <a:rPr lang="en-US" sz="2400" dirty="0" smtClean="0"/>
              <a:t/>
            </a:r>
            <a:br>
              <a:rPr lang="en-US" sz="2400" dirty="0" smtClean="0"/>
            </a:br>
            <a:r>
              <a:rPr lang="en-US" sz="3600" dirty="0" smtClean="0"/>
              <a:t>Texas Health &amp; Safety Code 775.019</a:t>
            </a:r>
            <a:endParaRPr sz="3600" dirty="0"/>
          </a:p>
        </p:txBody>
      </p:sp>
      <p:sp>
        <p:nvSpPr>
          <p:cNvPr id="17" name="object 16"/>
          <p:cNvSpPr txBox="1"/>
          <p:nvPr/>
        </p:nvSpPr>
        <p:spPr>
          <a:xfrm>
            <a:off x="152400" y="3238500"/>
            <a:ext cx="16488213" cy="1401025"/>
          </a:xfrm>
          <a:prstGeom prst="rect">
            <a:avLst/>
          </a:prstGeom>
        </p:spPr>
        <p:txBody>
          <a:bodyPr vert="horz" wrap="square" lIns="0" tIns="15875" rIns="0" bIns="0" rtlCol="0">
            <a:spAutoFit/>
          </a:bodyPr>
          <a:lstStyle/>
          <a:p>
            <a:pPr marL="1043940" marR="5080">
              <a:lnSpc>
                <a:spcPts val="3900"/>
              </a:lnSpc>
              <a:spcBef>
                <a:spcPts val="3005"/>
              </a:spcBef>
            </a:pPr>
            <a:endParaRPr lang="en-US" sz="3450" spc="125" dirty="0" smtClean="0">
              <a:latin typeface="Calibri" panose="020F0502020204030204" pitchFamily="34" charset="0"/>
              <a:cs typeface="Calibri" panose="020F0502020204030204" pitchFamily="34" charset="0"/>
            </a:endParaRPr>
          </a:p>
          <a:p>
            <a:pPr marL="1501140" marR="5080" indent="-457200">
              <a:lnSpc>
                <a:spcPts val="3900"/>
              </a:lnSpc>
              <a:spcBef>
                <a:spcPts val="3005"/>
              </a:spcBef>
              <a:buFont typeface="Arial" panose="020B0604020202020204" pitchFamily="34" charset="0"/>
              <a:buChar char="•"/>
            </a:pPr>
            <a:endParaRPr lang="en-US" sz="3450" spc="125" dirty="0" smtClean="0">
              <a:latin typeface="Calibri" panose="020F0502020204030204" pitchFamily="34" charset="0"/>
              <a:cs typeface="Calibri" panose="020F0502020204030204" pitchFamily="34" charset="0"/>
            </a:endParaRPr>
          </a:p>
        </p:txBody>
      </p:sp>
      <p:sp>
        <p:nvSpPr>
          <p:cNvPr id="2" name="Rectangle 1"/>
          <p:cNvSpPr/>
          <p:nvPr/>
        </p:nvSpPr>
        <p:spPr>
          <a:xfrm>
            <a:off x="358472" y="2095500"/>
            <a:ext cx="13030200" cy="78483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rPr>
              <a:t>(e)  When a district is created, the commissioners court of each county in which the district is located shall enter in its minutes an order that reads substantially as follows: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Whereas, at an election held on the ______ day of ____________, 19___, in that part of ____________ County, State of Texas, described as (insert description unless the district is countywide), there was submitted to the qualified voters the question of whether that territory should be formed into an emergency services district under state law;  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Whereas, at the election ______ votes were cast in favor of formation of the district and ______ votes were cast against formation;  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Whereas, the formation of the emergency services district received the affirmative vote of the majority of the votes cast at the election as provided by law;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Now, therefore, the Commissioners Court of ____________ County, State of Texas, finds and orders that the tract described in this order has been duly and legally formed into an emergency services district (or a portion thereof) under the name of ____________, under Article III, Section 48-e, of the Texas Constitution, as proposed by S.J.R. No. 27, Acts of the 70th Legislature, Regular Session, 1987, and adopted by the voters at an election held November 3, 1987, and has the powers vested by law in the district.</a:t>
            </a:r>
          </a:p>
        </p:txBody>
      </p:sp>
    </p:spTree>
    <p:extLst>
      <p:ext uri="{BB962C8B-B14F-4D97-AF65-F5344CB8AC3E}">
        <p14:creationId xmlns:p14="http://schemas.microsoft.com/office/powerpoint/2010/main" val="83293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sp>
        <p:nvSpPr>
          <p:cNvPr id="13" name="object 13"/>
          <p:cNvSpPr txBox="1">
            <a:spLocks noGrp="1"/>
          </p:cNvSpPr>
          <p:nvPr>
            <p:ph type="title"/>
          </p:nvPr>
        </p:nvSpPr>
        <p:spPr>
          <a:xfrm>
            <a:off x="358472" y="305775"/>
            <a:ext cx="17571055" cy="1396536"/>
          </a:xfrm>
          <a:prstGeom prst="rect">
            <a:avLst/>
          </a:prstGeom>
        </p:spPr>
        <p:txBody>
          <a:bodyPr vert="horz" wrap="square" lIns="0" tIns="11430" rIns="0" bIns="0" rtlCol="0">
            <a:spAutoFit/>
          </a:bodyPr>
          <a:lstStyle/>
          <a:p>
            <a:pPr marL="12700">
              <a:lnSpc>
                <a:spcPct val="100000"/>
              </a:lnSpc>
              <a:spcBef>
                <a:spcPts val="90"/>
              </a:spcBef>
            </a:pPr>
            <a:r>
              <a:rPr lang="en-US" sz="5400" dirty="0" smtClean="0"/>
              <a:t>ESD #1 Board</a:t>
            </a:r>
            <a:br>
              <a:rPr lang="en-US" sz="5400" dirty="0" smtClean="0"/>
            </a:br>
            <a:r>
              <a:rPr lang="en-US" sz="3600" dirty="0" smtClean="0"/>
              <a:t>Texas Health &amp; Safety Code 775.034</a:t>
            </a:r>
            <a:endParaRPr sz="3600" dirty="0"/>
          </a:p>
        </p:txBody>
      </p:sp>
      <p:sp>
        <p:nvSpPr>
          <p:cNvPr id="17" name="object 16"/>
          <p:cNvSpPr txBox="1"/>
          <p:nvPr/>
        </p:nvSpPr>
        <p:spPr>
          <a:xfrm>
            <a:off x="152400" y="3238500"/>
            <a:ext cx="16488213" cy="1401025"/>
          </a:xfrm>
          <a:prstGeom prst="rect">
            <a:avLst/>
          </a:prstGeom>
        </p:spPr>
        <p:txBody>
          <a:bodyPr vert="horz" wrap="square" lIns="0" tIns="15875" rIns="0" bIns="0" rtlCol="0">
            <a:spAutoFit/>
          </a:bodyPr>
          <a:lstStyle/>
          <a:p>
            <a:pPr marL="1043940" marR="5080">
              <a:lnSpc>
                <a:spcPts val="3900"/>
              </a:lnSpc>
              <a:spcBef>
                <a:spcPts val="3005"/>
              </a:spcBef>
            </a:pPr>
            <a:endParaRPr lang="en-US" sz="3450" spc="125" dirty="0" smtClean="0">
              <a:latin typeface="Calibri" panose="020F0502020204030204" pitchFamily="34" charset="0"/>
              <a:cs typeface="Calibri" panose="020F0502020204030204" pitchFamily="34" charset="0"/>
            </a:endParaRPr>
          </a:p>
          <a:p>
            <a:pPr marL="1501140" marR="5080" indent="-457200">
              <a:lnSpc>
                <a:spcPts val="3900"/>
              </a:lnSpc>
              <a:spcBef>
                <a:spcPts val="3005"/>
              </a:spcBef>
              <a:buFont typeface="Arial" panose="020B0604020202020204" pitchFamily="34" charset="0"/>
              <a:buChar char="•"/>
            </a:pPr>
            <a:endParaRPr lang="en-US" sz="3450" spc="125" dirty="0" smtClean="0">
              <a:latin typeface="Calibri" panose="020F0502020204030204" pitchFamily="34" charset="0"/>
              <a:cs typeface="Calibri" panose="020F0502020204030204" pitchFamily="34" charset="0"/>
            </a:endParaRPr>
          </a:p>
        </p:txBody>
      </p:sp>
      <p:sp>
        <p:nvSpPr>
          <p:cNvPr id="3" name="Rectangle 2"/>
          <p:cNvSpPr/>
          <p:nvPr/>
        </p:nvSpPr>
        <p:spPr>
          <a:xfrm>
            <a:off x="358472" y="1811595"/>
            <a:ext cx="15392400" cy="8402300"/>
          </a:xfrm>
          <a:prstGeom prst="rect">
            <a:avLst/>
          </a:prstGeom>
        </p:spPr>
        <p:txBody>
          <a:bodyPr wrap="square">
            <a:spAutoFit/>
          </a:bodyPr>
          <a:lstStyle/>
          <a:p>
            <a:r>
              <a:rPr lang="en-US" dirty="0" smtClean="0"/>
              <a:t>Sec. 775.034.  APPOINTMENT OF BOARD IN DISTRICT LOCATED WHOLLY IN ONE COUNTY.  (a)  The commissioners court of a county in which a single-county district is located shall appoint a five-member board of emergency services commissioners to serve as the district's governing body.  </a:t>
            </a:r>
          </a:p>
          <a:p>
            <a:endParaRPr lang="en-US" dirty="0"/>
          </a:p>
          <a:p>
            <a:r>
              <a:rPr lang="en-US" dirty="0" smtClean="0"/>
              <a:t>To serve as a member of the board a person must be:</a:t>
            </a:r>
          </a:p>
          <a:p>
            <a:endParaRPr lang="en-US" dirty="0" smtClean="0"/>
          </a:p>
          <a:p>
            <a:r>
              <a:rPr lang="en-US" dirty="0" smtClean="0"/>
              <a:t>(1)  at least 18 years of age;  and</a:t>
            </a:r>
          </a:p>
          <a:p>
            <a:endParaRPr lang="en-US" dirty="0" smtClean="0"/>
          </a:p>
          <a:p>
            <a:r>
              <a:rPr lang="en-US" dirty="0" smtClean="0"/>
              <a:t>(2)  a resident citizen of the state and:</a:t>
            </a:r>
          </a:p>
          <a:p>
            <a:endParaRPr lang="en-US" dirty="0" smtClean="0"/>
          </a:p>
          <a:p>
            <a:r>
              <a:rPr lang="en-US" dirty="0" smtClean="0"/>
              <a:t>(A)  a qualified voter within areas served by the district;  or</a:t>
            </a:r>
          </a:p>
          <a:p>
            <a:endParaRPr lang="en-US" dirty="0" smtClean="0"/>
          </a:p>
          <a:p>
            <a:r>
              <a:rPr lang="en-US" dirty="0" smtClean="0"/>
              <a:t>(B)  the owner of land subject to taxation in the district.</a:t>
            </a:r>
          </a:p>
          <a:p>
            <a:endParaRPr lang="en-US" dirty="0" smtClean="0"/>
          </a:p>
          <a:p>
            <a:r>
              <a:rPr lang="en-US" dirty="0" smtClean="0"/>
              <a:t>(b)  Except as prescribed by Subsection (c), commissioners serve two-year terms.</a:t>
            </a:r>
          </a:p>
          <a:p>
            <a:endParaRPr lang="en-US" dirty="0" smtClean="0"/>
          </a:p>
          <a:p>
            <a:r>
              <a:rPr lang="en-US" dirty="0" smtClean="0"/>
              <a:t>(c)  </a:t>
            </a:r>
            <a:r>
              <a:rPr lang="en-US" u="sng" dirty="0" smtClean="0"/>
              <a:t>After the votes are canvassed and the commissioners court enters the order creating the district</a:t>
            </a:r>
            <a:r>
              <a:rPr lang="en-US" dirty="0" smtClean="0"/>
              <a:t>, the commissioners court shall appoint the initial emergency services commissioners to serve until January 1 of the year following the district election.  On January 1, the court shall designate three of those emergency services commissioners to serve a two-year term and two of those emergency services commissioners to serve a one-year term.</a:t>
            </a:r>
          </a:p>
          <a:p>
            <a:endParaRPr lang="en-US" dirty="0" smtClean="0"/>
          </a:p>
          <a:p>
            <a:r>
              <a:rPr lang="en-US" dirty="0" smtClean="0"/>
              <a:t>(d)  On January 1 of each year, the commissioners court shall appoint a successor for each emergency services commissioner whose term has expired.</a:t>
            </a:r>
          </a:p>
          <a:p>
            <a:endParaRPr lang="en-US" dirty="0" smtClean="0"/>
          </a:p>
          <a:p>
            <a:r>
              <a:rPr lang="en-US" dirty="0" smtClean="0"/>
              <a:t>(e)  The commissioners court shall fill a vacancy on the board for the remainder of the unexpired term.</a:t>
            </a:r>
          </a:p>
          <a:p>
            <a:endParaRPr lang="en-US" dirty="0" smtClean="0"/>
          </a:p>
          <a:p>
            <a:r>
              <a:rPr lang="en-US" dirty="0" smtClean="0"/>
              <a:t>(f)  A member of the board who, because of municipal annexation, is no longer a qualified voter of an area served by the district or no longer owns land subject to taxation by the district may continue to serve until the expiration of the member's term.</a:t>
            </a:r>
          </a:p>
          <a:p>
            <a:endParaRPr lang="en-US" dirty="0" smtClean="0"/>
          </a:p>
          <a:p>
            <a:r>
              <a:rPr lang="en-US" dirty="0" smtClean="0"/>
              <a:t>(g)  The commissioners court shall consider relevant factors in determining the individuals to appoint as emergency services commissioners, including whether the individuals have knowledge that relates to fire prevention or emergency medical services and that is relevant to the common policies and practices of the board.</a:t>
            </a:r>
            <a:endParaRPr lang="en-US" dirty="0"/>
          </a:p>
        </p:txBody>
      </p:sp>
    </p:spTree>
    <p:extLst>
      <p:ext uri="{BB962C8B-B14F-4D97-AF65-F5344CB8AC3E}">
        <p14:creationId xmlns:p14="http://schemas.microsoft.com/office/powerpoint/2010/main" val="154250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17396043" y="122253"/>
            <a:ext cx="742949" cy="742949"/>
          </a:xfrm>
          <a:prstGeom prst="rect">
            <a:avLst/>
          </a:prstGeom>
        </p:spPr>
      </p:pic>
      <p:grpSp>
        <p:nvGrpSpPr>
          <p:cNvPr id="7" name="object 7"/>
          <p:cNvGrpSpPr/>
          <p:nvPr/>
        </p:nvGrpSpPr>
        <p:grpSpPr>
          <a:xfrm>
            <a:off x="1334341" y="2400300"/>
            <a:ext cx="685800" cy="685800"/>
            <a:chOff x="470087" y="2790125"/>
            <a:chExt cx="685800" cy="685800"/>
          </a:xfrm>
        </p:grpSpPr>
        <p:sp>
          <p:nvSpPr>
            <p:cNvPr id="8" name="object 8"/>
            <p:cNvSpPr/>
            <p:nvPr/>
          </p:nvSpPr>
          <p:spPr>
            <a:xfrm>
              <a:off x="470087" y="2790125"/>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2"/>
                  </a:lnTo>
                  <a:lnTo>
                    <a:pt x="546282" y="67909"/>
                  </a:lnTo>
                  <a:lnTo>
                    <a:pt x="578663" y="95156"/>
                  </a:lnTo>
                  <a:lnTo>
                    <a:pt x="607469" y="126165"/>
                  </a:lnTo>
                  <a:lnTo>
                    <a:pt x="632262" y="160466"/>
                  </a:lnTo>
                  <a:lnTo>
                    <a:pt x="652668" y="197541"/>
                  </a:lnTo>
                  <a:lnTo>
                    <a:pt x="668382" y="236835"/>
                  </a:lnTo>
                  <a:lnTo>
                    <a:pt x="679169" y="277761"/>
                  </a:lnTo>
                  <a:lnTo>
                    <a:pt x="684865" y="319700"/>
                  </a:lnTo>
                  <a:lnTo>
                    <a:pt x="685799" y="336612"/>
                  </a:lnTo>
                  <a:lnTo>
                    <a:pt x="685799" y="353555"/>
                  </a:lnTo>
                  <a:lnTo>
                    <a:pt x="682065" y="395718"/>
                  </a:lnTo>
                  <a:lnTo>
                    <a:pt x="673300" y="437120"/>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8" y="685799"/>
                  </a:lnTo>
                  <a:lnTo>
                    <a:pt x="286143"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9" name="object 9"/>
            <p:cNvSpPr/>
            <p:nvPr/>
          </p:nvSpPr>
          <p:spPr>
            <a:xfrm>
              <a:off x="611919" y="2983261"/>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grpSp>
        <p:nvGrpSpPr>
          <p:cNvPr id="10" name="object 10"/>
          <p:cNvGrpSpPr/>
          <p:nvPr/>
        </p:nvGrpSpPr>
        <p:grpSpPr>
          <a:xfrm>
            <a:off x="1334341" y="4155712"/>
            <a:ext cx="685800" cy="685800"/>
            <a:chOff x="470087" y="4721567"/>
            <a:chExt cx="685800" cy="685800"/>
          </a:xfrm>
        </p:grpSpPr>
        <p:sp>
          <p:nvSpPr>
            <p:cNvPr id="11" name="object 11"/>
            <p:cNvSpPr/>
            <p:nvPr/>
          </p:nvSpPr>
          <p:spPr>
            <a:xfrm>
              <a:off x="470087" y="4721567"/>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1"/>
                  </a:lnTo>
                  <a:lnTo>
                    <a:pt x="546282" y="67909"/>
                  </a:lnTo>
                  <a:lnTo>
                    <a:pt x="578663" y="95156"/>
                  </a:lnTo>
                  <a:lnTo>
                    <a:pt x="607469" y="126165"/>
                  </a:lnTo>
                  <a:lnTo>
                    <a:pt x="632262" y="160466"/>
                  </a:lnTo>
                  <a:lnTo>
                    <a:pt x="652668" y="197541"/>
                  </a:lnTo>
                  <a:lnTo>
                    <a:pt x="668382" y="236834"/>
                  </a:lnTo>
                  <a:lnTo>
                    <a:pt x="679169" y="277761"/>
                  </a:lnTo>
                  <a:lnTo>
                    <a:pt x="684865" y="319700"/>
                  </a:lnTo>
                  <a:lnTo>
                    <a:pt x="685799" y="336612"/>
                  </a:lnTo>
                  <a:lnTo>
                    <a:pt x="685799" y="353555"/>
                  </a:lnTo>
                  <a:lnTo>
                    <a:pt x="682065" y="395718"/>
                  </a:lnTo>
                  <a:lnTo>
                    <a:pt x="673300" y="437119"/>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6" y="685799"/>
                  </a:lnTo>
                  <a:lnTo>
                    <a:pt x="286144"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12" name="object 12"/>
            <p:cNvSpPr/>
            <p:nvPr/>
          </p:nvSpPr>
          <p:spPr>
            <a:xfrm>
              <a:off x="611919" y="4914703"/>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sp>
        <p:nvSpPr>
          <p:cNvPr id="13" name="object 13"/>
          <p:cNvSpPr txBox="1">
            <a:spLocks noGrp="1"/>
          </p:cNvSpPr>
          <p:nvPr>
            <p:ph type="title"/>
          </p:nvPr>
        </p:nvSpPr>
        <p:spPr>
          <a:xfrm>
            <a:off x="381000" y="789089"/>
            <a:ext cx="17571055" cy="1265731"/>
          </a:xfrm>
          <a:prstGeom prst="rect">
            <a:avLst/>
          </a:prstGeom>
        </p:spPr>
        <p:txBody>
          <a:bodyPr vert="horz" wrap="square" lIns="0" tIns="11430" rIns="0" bIns="0" rtlCol="0">
            <a:spAutoFit/>
          </a:bodyPr>
          <a:lstStyle/>
          <a:p>
            <a:pPr marL="12700">
              <a:lnSpc>
                <a:spcPct val="100000"/>
              </a:lnSpc>
              <a:spcBef>
                <a:spcPts val="90"/>
              </a:spcBef>
            </a:pPr>
            <a:r>
              <a:rPr lang="en-US" sz="8150" spc="570" dirty="0" smtClean="0"/>
              <a:t>Summary</a:t>
            </a:r>
            <a:endParaRPr sz="8150" dirty="0"/>
          </a:p>
        </p:txBody>
      </p:sp>
      <p:sp>
        <p:nvSpPr>
          <p:cNvPr id="17" name="object 16"/>
          <p:cNvSpPr txBox="1"/>
          <p:nvPr/>
        </p:nvSpPr>
        <p:spPr>
          <a:xfrm>
            <a:off x="1334341" y="1588532"/>
            <a:ext cx="14983027" cy="8980022"/>
          </a:xfrm>
          <a:prstGeom prst="rect">
            <a:avLst/>
          </a:prstGeom>
        </p:spPr>
        <p:txBody>
          <a:bodyPr vert="horz" wrap="square" lIns="0" tIns="15875" rIns="0" bIns="0" rtlCol="0">
            <a:spAutoFit/>
          </a:bodyPr>
          <a:lstStyle/>
          <a:p>
            <a:pPr marL="1043940" marR="5080">
              <a:lnSpc>
                <a:spcPts val="3900"/>
              </a:lnSpc>
              <a:spcBef>
                <a:spcPts val="3005"/>
              </a:spcBef>
            </a:pPr>
            <a:endParaRPr lang="en-US" sz="3450" spc="125" dirty="0" smtClean="0">
              <a:latin typeface="Calibri" panose="020F0502020204030204" pitchFamily="34" charset="0"/>
              <a:cs typeface="Calibri" panose="020F0502020204030204" pitchFamily="34" charset="0"/>
            </a:endParaRPr>
          </a:p>
          <a:p>
            <a:pPr marL="1043940" marR="5080">
              <a:lnSpc>
                <a:spcPts val="3900"/>
              </a:lnSpc>
              <a:spcBef>
                <a:spcPts val="3005"/>
              </a:spcBef>
            </a:pPr>
            <a:r>
              <a:rPr lang="en-US" sz="3450" spc="95" dirty="0" smtClean="0">
                <a:cs typeface="Century Gothic"/>
              </a:rPr>
              <a:t>Votes are canvassed and Commissioners Court enters the order</a:t>
            </a:r>
            <a:endParaRPr lang="en-US" sz="3450" spc="95" dirty="0">
              <a:cs typeface="Century Gothic"/>
            </a:endParaRPr>
          </a:p>
          <a:p>
            <a:pPr marL="1043940" marR="5080">
              <a:lnSpc>
                <a:spcPts val="3900"/>
              </a:lnSpc>
              <a:spcBef>
                <a:spcPts val="3005"/>
              </a:spcBef>
            </a:pPr>
            <a:r>
              <a:rPr sz="3450" spc="160" dirty="0" smtClean="0">
                <a:latin typeface="Calibri" panose="020F0502020204030204" pitchFamily="34" charset="0"/>
                <a:cs typeface="Calibri" panose="020F0502020204030204" pitchFamily="34" charset="0"/>
              </a:rPr>
              <a:t>Commissioners </a:t>
            </a:r>
            <a:r>
              <a:rPr sz="3450" spc="75" dirty="0">
                <a:latin typeface="Calibri" panose="020F0502020204030204" pitchFamily="34" charset="0"/>
                <a:cs typeface="Calibri" panose="020F0502020204030204" pitchFamily="34" charset="0"/>
              </a:rPr>
              <a:t>Court</a:t>
            </a:r>
            <a:r>
              <a:rPr sz="3450" spc="-40" dirty="0">
                <a:latin typeface="Calibri" panose="020F0502020204030204" pitchFamily="34" charset="0"/>
                <a:cs typeface="Calibri" panose="020F0502020204030204" pitchFamily="34" charset="0"/>
              </a:rPr>
              <a:t> </a:t>
            </a:r>
            <a:r>
              <a:rPr sz="3450" spc="70" dirty="0">
                <a:latin typeface="Calibri" panose="020F0502020204030204" pitchFamily="34" charset="0"/>
                <a:cs typeface="Calibri" panose="020F0502020204030204" pitchFamily="34" charset="0"/>
              </a:rPr>
              <a:t>appoints</a:t>
            </a:r>
            <a:r>
              <a:rPr sz="3450" spc="-35" dirty="0">
                <a:latin typeface="Calibri" panose="020F0502020204030204" pitchFamily="34" charset="0"/>
                <a:cs typeface="Calibri" panose="020F0502020204030204" pitchFamily="34" charset="0"/>
              </a:rPr>
              <a:t> </a:t>
            </a:r>
            <a:r>
              <a:rPr lang="en-US" sz="3450" spc="-35" dirty="0" smtClean="0">
                <a:latin typeface="Calibri" panose="020F0502020204030204" pitchFamily="34" charset="0"/>
                <a:cs typeface="Calibri" panose="020F0502020204030204" pitchFamily="34" charset="0"/>
              </a:rPr>
              <a:t>ESD Board (before Jan. 1, 2026)</a:t>
            </a:r>
            <a:endParaRPr lang="en-US" sz="3450" spc="220" dirty="0" smtClean="0">
              <a:latin typeface="Calibri" panose="020F0502020204030204" pitchFamily="34" charset="0"/>
              <a:cs typeface="Calibri" panose="020F0502020204030204" pitchFamily="34" charset="0"/>
            </a:endParaRPr>
          </a:p>
          <a:p>
            <a:pPr marL="1043940" marR="5080">
              <a:lnSpc>
                <a:spcPts val="3900"/>
              </a:lnSpc>
              <a:spcBef>
                <a:spcPts val="3005"/>
              </a:spcBef>
            </a:pPr>
            <a:r>
              <a:rPr lang="en-US" sz="3450" spc="95" dirty="0" smtClean="0">
                <a:latin typeface="+mj-lt"/>
                <a:cs typeface="Century Gothic"/>
              </a:rPr>
              <a:t>On Jan. 1, 2026, two Board members will have 1-year terms and three Board members have 2-year terms</a:t>
            </a:r>
          </a:p>
          <a:p>
            <a:pPr marL="1043940" marR="5080">
              <a:lnSpc>
                <a:spcPts val="3900"/>
              </a:lnSpc>
              <a:spcBef>
                <a:spcPts val="3005"/>
              </a:spcBef>
            </a:pPr>
            <a:r>
              <a:rPr lang="en-US" sz="3450" spc="95" dirty="0" smtClean="0">
                <a:latin typeface="+mj-lt"/>
                <a:cs typeface="Century Gothic"/>
              </a:rPr>
              <a:t>ESD Board adopts the tax rate and sets the budget by Oct. 1, 2026</a:t>
            </a:r>
          </a:p>
          <a:p>
            <a:pPr marL="1501140" marR="5080" indent="-457200">
              <a:lnSpc>
                <a:spcPts val="3900"/>
              </a:lnSpc>
              <a:spcBef>
                <a:spcPts val="3005"/>
              </a:spcBef>
              <a:buFont typeface="Arial" panose="020B0604020202020204" pitchFamily="34" charset="0"/>
              <a:buChar char="•"/>
            </a:pPr>
            <a:r>
              <a:rPr lang="en-US" sz="3450" spc="95" dirty="0" smtClean="0">
                <a:latin typeface="+mj-lt"/>
                <a:cs typeface="Century Gothic"/>
              </a:rPr>
              <a:t>$0.10 constitutional cap on tax rate</a:t>
            </a:r>
          </a:p>
          <a:p>
            <a:pPr marL="1043940" marR="5080">
              <a:lnSpc>
                <a:spcPts val="3900"/>
              </a:lnSpc>
              <a:spcBef>
                <a:spcPts val="3005"/>
              </a:spcBef>
            </a:pPr>
            <a:r>
              <a:rPr lang="en-US" sz="3450" spc="95" dirty="0" smtClean="0">
                <a:latin typeface="+mj-lt"/>
                <a:cs typeface="Century Gothic"/>
              </a:rPr>
              <a:t>Tax collections occur Nov. 2026 through Jan 31, 2027</a:t>
            </a:r>
          </a:p>
          <a:p>
            <a:pPr marL="1043940" marR="5080">
              <a:lnSpc>
                <a:spcPts val="3900"/>
              </a:lnSpc>
              <a:spcBef>
                <a:spcPts val="3005"/>
              </a:spcBef>
            </a:pPr>
            <a:endParaRPr lang="en-US" sz="3450" spc="95" dirty="0" smtClean="0">
              <a:latin typeface="+mj-lt"/>
              <a:cs typeface="Century Gothic"/>
            </a:endParaRPr>
          </a:p>
          <a:p>
            <a:pPr marL="1043940" marR="5080">
              <a:lnSpc>
                <a:spcPts val="3900"/>
              </a:lnSpc>
              <a:spcBef>
                <a:spcPts val="3005"/>
              </a:spcBef>
            </a:pPr>
            <a:endParaRPr lang="en-US" sz="3450" spc="95" dirty="0" smtClean="0">
              <a:latin typeface="+mj-lt"/>
              <a:cs typeface="Century Gothic"/>
            </a:endParaRPr>
          </a:p>
          <a:p>
            <a:pPr marL="1043940" marR="5080">
              <a:lnSpc>
                <a:spcPts val="3900"/>
              </a:lnSpc>
              <a:spcBef>
                <a:spcPts val="3005"/>
              </a:spcBef>
            </a:pPr>
            <a:endParaRPr lang="en-US" sz="3450" spc="95" dirty="0" smtClean="0">
              <a:latin typeface="+mj-lt"/>
              <a:cs typeface="Century Gothic"/>
            </a:endParaRPr>
          </a:p>
        </p:txBody>
      </p:sp>
      <p:grpSp>
        <p:nvGrpSpPr>
          <p:cNvPr id="19" name="object 10"/>
          <p:cNvGrpSpPr/>
          <p:nvPr/>
        </p:nvGrpSpPr>
        <p:grpSpPr>
          <a:xfrm>
            <a:off x="1334341" y="5475375"/>
            <a:ext cx="685800" cy="685800"/>
            <a:chOff x="470087" y="4721567"/>
            <a:chExt cx="685800" cy="685800"/>
          </a:xfrm>
        </p:grpSpPr>
        <p:sp>
          <p:nvSpPr>
            <p:cNvPr id="20" name="object 11"/>
            <p:cNvSpPr/>
            <p:nvPr/>
          </p:nvSpPr>
          <p:spPr>
            <a:xfrm>
              <a:off x="470087" y="4721567"/>
              <a:ext cx="685800" cy="685800"/>
            </a:xfrm>
            <a:custGeom>
              <a:avLst/>
              <a:gdLst/>
              <a:ahLst/>
              <a:cxnLst/>
              <a:rect l="l" t="t" r="r" b="b"/>
              <a:pathLst>
                <a:path w="685800" h="685800">
                  <a:moveTo>
                    <a:pt x="0" y="399655"/>
                  </a:moveTo>
                  <a:lnTo>
                    <a:pt x="0" y="290512"/>
                  </a:lnTo>
                  <a:lnTo>
                    <a:pt x="711" y="286090"/>
                  </a:lnTo>
                  <a:lnTo>
                    <a:pt x="10490" y="244911"/>
                  </a:lnTo>
                  <a:lnTo>
                    <a:pt x="25237" y="205239"/>
                  </a:lnTo>
                  <a:lnTo>
                    <a:pt x="44727" y="167675"/>
                  </a:lnTo>
                  <a:lnTo>
                    <a:pt x="68668" y="132779"/>
                  </a:lnTo>
                  <a:lnTo>
                    <a:pt x="96704" y="101072"/>
                  </a:lnTo>
                  <a:lnTo>
                    <a:pt x="128411" y="73036"/>
                  </a:lnTo>
                  <a:lnTo>
                    <a:pt x="163306" y="49095"/>
                  </a:lnTo>
                  <a:lnTo>
                    <a:pt x="200871" y="29605"/>
                  </a:lnTo>
                  <a:lnTo>
                    <a:pt x="240543" y="14859"/>
                  </a:lnTo>
                  <a:lnTo>
                    <a:pt x="281722" y="5079"/>
                  </a:lnTo>
                  <a:lnTo>
                    <a:pt x="323783" y="415"/>
                  </a:lnTo>
                  <a:lnTo>
                    <a:pt x="332244" y="0"/>
                  </a:lnTo>
                  <a:lnTo>
                    <a:pt x="349187" y="0"/>
                  </a:lnTo>
                  <a:lnTo>
                    <a:pt x="391350" y="3734"/>
                  </a:lnTo>
                  <a:lnTo>
                    <a:pt x="432751" y="12499"/>
                  </a:lnTo>
                  <a:lnTo>
                    <a:pt x="472773" y="26267"/>
                  </a:lnTo>
                  <a:lnTo>
                    <a:pt x="510809" y="44831"/>
                  </a:lnTo>
                  <a:lnTo>
                    <a:pt x="546282" y="67909"/>
                  </a:lnTo>
                  <a:lnTo>
                    <a:pt x="578663" y="95156"/>
                  </a:lnTo>
                  <a:lnTo>
                    <a:pt x="607469" y="126165"/>
                  </a:lnTo>
                  <a:lnTo>
                    <a:pt x="632262" y="160466"/>
                  </a:lnTo>
                  <a:lnTo>
                    <a:pt x="652668" y="197541"/>
                  </a:lnTo>
                  <a:lnTo>
                    <a:pt x="668382" y="236834"/>
                  </a:lnTo>
                  <a:lnTo>
                    <a:pt x="679169" y="277761"/>
                  </a:lnTo>
                  <a:lnTo>
                    <a:pt x="684865" y="319700"/>
                  </a:lnTo>
                  <a:lnTo>
                    <a:pt x="685799" y="336612"/>
                  </a:lnTo>
                  <a:lnTo>
                    <a:pt x="685799" y="353555"/>
                  </a:lnTo>
                  <a:lnTo>
                    <a:pt x="682065" y="395718"/>
                  </a:lnTo>
                  <a:lnTo>
                    <a:pt x="673300" y="437119"/>
                  </a:lnTo>
                  <a:lnTo>
                    <a:pt x="659531" y="477142"/>
                  </a:lnTo>
                  <a:lnTo>
                    <a:pt x="640967" y="515177"/>
                  </a:lnTo>
                  <a:lnTo>
                    <a:pt x="617890" y="550650"/>
                  </a:lnTo>
                  <a:lnTo>
                    <a:pt x="590643" y="583031"/>
                  </a:lnTo>
                  <a:lnTo>
                    <a:pt x="559634" y="611837"/>
                  </a:lnTo>
                  <a:lnTo>
                    <a:pt x="525332" y="636631"/>
                  </a:lnTo>
                  <a:lnTo>
                    <a:pt x="488258" y="657036"/>
                  </a:lnTo>
                  <a:lnTo>
                    <a:pt x="448964" y="672750"/>
                  </a:lnTo>
                  <a:lnTo>
                    <a:pt x="408038" y="683537"/>
                  </a:lnTo>
                  <a:lnTo>
                    <a:pt x="395286" y="685799"/>
                  </a:lnTo>
                  <a:lnTo>
                    <a:pt x="286144" y="685799"/>
                  </a:lnTo>
                  <a:lnTo>
                    <a:pt x="248679" y="677668"/>
                  </a:lnTo>
                  <a:lnTo>
                    <a:pt x="208657" y="663900"/>
                  </a:lnTo>
                  <a:lnTo>
                    <a:pt x="170622" y="645336"/>
                  </a:lnTo>
                  <a:lnTo>
                    <a:pt x="135149" y="622258"/>
                  </a:lnTo>
                  <a:lnTo>
                    <a:pt x="102768" y="595012"/>
                  </a:lnTo>
                  <a:lnTo>
                    <a:pt x="73962" y="564003"/>
                  </a:lnTo>
                  <a:lnTo>
                    <a:pt x="49168" y="529701"/>
                  </a:lnTo>
                  <a:lnTo>
                    <a:pt x="28763" y="492626"/>
                  </a:lnTo>
                  <a:lnTo>
                    <a:pt x="13049" y="453333"/>
                  </a:lnTo>
                  <a:lnTo>
                    <a:pt x="2262" y="412406"/>
                  </a:lnTo>
                  <a:lnTo>
                    <a:pt x="0" y="399655"/>
                  </a:lnTo>
                  <a:close/>
                </a:path>
              </a:pathLst>
            </a:custGeom>
            <a:solidFill>
              <a:srgbClr val="FFDE58"/>
            </a:solidFill>
          </p:spPr>
          <p:txBody>
            <a:bodyPr wrap="square" lIns="0" tIns="0" rIns="0" bIns="0" rtlCol="0"/>
            <a:lstStyle/>
            <a:p>
              <a:endParaRPr/>
            </a:p>
          </p:txBody>
        </p:sp>
        <p:sp>
          <p:nvSpPr>
            <p:cNvPr id="21" name="object 12"/>
            <p:cNvSpPr/>
            <p:nvPr/>
          </p:nvSpPr>
          <p:spPr>
            <a:xfrm>
              <a:off x="611919" y="4914703"/>
              <a:ext cx="370840" cy="304165"/>
            </a:xfrm>
            <a:custGeom>
              <a:avLst/>
              <a:gdLst/>
              <a:ahLst/>
              <a:cxnLst/>
              <a:rect l="l" t="t" r="r" b="b"/>
              <a:pathLst>
                <a:path w="370840" h="304164">
                  <a:moveTo>
                    <a:pt x="0" y="158569"/>
                  </a:moveTo>
                  <a:lnTo>
                    <a:pt x="0" y="149037"/>
                  </a:lnTo>
                  <a:lnTo>
                    <a:pt x="932" y="144461"/>
                  </a:lnTo>
                  <a:lnTo>
                    <a:pt x="31628" y="118559"/>
                  </a:lnTo>
                  <a:lnTo>
                    <a:pt x="36391" y="118736"/>
                  </a:lnTo>
                  <a:lnTo>
                    <a:pt x="248966" y="118736"/>
                  </a:lnTo>
                  <a:lnTo>
                    <a:pt x="182489" y="57993"/>
                  </a:lnTo>
                  <a:lnTo>
                    <a:pt x="178172" y="18927"/>
                  </a:lnTo>
                  <a:lnTo>
                    <a:pt x="212603" y="0"/>
                  </a:lnTo>
                  <a:lnTo>
                    <a:pt x="217112" y="682"/>
                  </a:lnTo>
                  <a:lnTo>
                    <a:pt x="359447" y="124520"/>
                  </a:lnTo>
                  <a:lnTo>
                    <a:pt x="370782" y="146806"/>
                  </a:lnTo>
                  <a:lnTo>
                    <a:pt x="370782" y="157088"/>
                  </a:lnTo>
                  <a:lnTo>
                    <a:pt x="233204" y="294531"/>
                  </a:lnTo>
                  <a:lnTo>
                    <a:pt x="212590" y="303869"/>
                  </a:lnTo>
                  <a:lnTo>
                    <a:pt x="203292" y="303440"/>
                  </a:lnTo>
                  <a:lnTo>
                    <a:pt x="174972" y="276141"/>
                  </a:lnTo>
                  <a:lnTo>
                    <a:pt x="174289" y="271628"/>
                  </a:lnTo>
                  <a:lnTo>
                    <a:pt x="174719" y="262331"/>
                  </a:lnTo>
                  <a:lnTo>
                    <a:pt x="175815" y="257900"/>
                  </a:lnTo>
                  <a:lnTo>
                    <a:pt x="179770" y="249475"/>
                  </a:lnTo>
                  <a:lnTo>
                    <a:pt x="182478" y="245801"/>
                  </a:lnTo>
                  <a:lnTo>
                    <a:pt x="245110" y="188871"/>
                  </a:lnTo>
                  <a:lnTo>
                    <a:pt x="36391" y="188871"/>
                  </a:lnTo>
                  <a:lnTo>
                    <a:pt x="932" y="163146"/>
                  </a:lnTo>
                  <a:lnTo>
                    <a:pt x="0" y="158569"/>
                  </a:lnTo>
                  <a:close/>
                </a:path>
              </a:pathLst>
            </a:custGeom>
            <a:solidFill>
              <a:srgbClr val="041D58"/>
            </a:solidFill>
          </p:spPr>
          <p:txBody>
            <a:bodyPr wrap="square" lIns="0" tIns="0" rIns="0" bIns="0" rtlCol="0"/>
            <a:lstStyle/>
            <a:p>
              <a:endParaRPr/>
            </a:p>
          </p:txBody>
        </p:sp>
      </p:grpSp>
      <p:pic>
        <p:nvPicPr>
          <p:cNvPr id="2" name="Picture 1"/>
          <p:cNvPicPr>
            <a:picLocks noChangeAspect="1"/>
          </p:cNvPicPr>
          <p:nvPr/>
        </p:nvPicPr>
        <p:blipFill>
          <a:blip r:embed="rId3"/>
          <a:stretch>
            <a:fillRect/>
          </a:stretch>
        </p:blipFill>
        <p:spPr>
          <a:xfrm>
            <a:off x="1337330" y="7238407"/>
            <a:ext cx="682811" cy="688908"/>
          </a:xfrm>
          <a:prstGeom prst="rect">
            <a:avLst/>
          </a:prstGeom>
        </p:spPr>
      </p:pic>
      <p:pic>
        <p:nvPicPr>
          <p:cNvPr id="3" name="Picture 2"/>
          <p:cNvPicPr>
            <a:picLocks noChangeAspect="1"/>
          </p:cNvPicPr>
          <p:nvPr/>
        </p:nvPicPr>
        <p:blipFill>
          <a:blip r:embed="rId4"/>
          <a:stretch>
            <a:fillRect/>
          </a:stretch>
        </p:blipFill>
        <p:spPr>
          <a:xfrm>
            <a:off x="1334341" y="3271616"/>
            <a:ext cx="682811" cy="682811"/>
          </a:xfrm>
          <a:prstGeom prst="rect">
            <a:avLst/>
          </a:prstGeom>
        </p:spPr>
      </p:pic>
    </p:spTree>
    <p:extLst>
      <p:ext uri="{BB962C8B-B14F-4D97-AF65-F5344CB8AC3E}">
        <p14:creationId xmlns:p14="http://schemas.microsoft.com/office/powerpoint/2010/main" val="153370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65F1A42B446468750E60A14FBD96F" ma:contentTypeVersion="1" ma:contentTypeDescription="Create a new document." ma:contentTypeScope="" ma:versionID="58358691e63531809722d49811f6a8f3">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989E10-A67C-438E-83D9-7A548607D362}"/>
</file>

<file path=customXml/itemProps2.xml><?xml version="1.0" encoding="utf-8"?>
<ds:datastoreItem xmlns:ds="http://schemas.openxmlformats.org/officeDocument/2006/customXml" ds:itemID="{A3D418F4-6BE2-4F8B-8710-37B9C2FCABF8}"/>
</file>

<file path=customXml/itemProps3.xml><?xml version="1.0" encoding="utf-8"?>
<ds:datastoreItem xmlns:ds="http://schemas.openxmlformats.org/officeDocument/2006/customXml" ds:itemID="{6E4501A1-F4DC-483C-B423-6AA34E9D3A27}"/>
</file>

<file path=docProps/app.xml><?xml version="1.0" encoding="utf-8"?>
<Properties xmlns="http://schemas.openxmlformats.org/officeDocument/2006/extended-properties" xmlns:vt="http://schemas.openxmlformats.org/officeDocument/2006/docPropsVTypes">
  <Template/>
  <TotalTime>1412</TotalTime>
  <Words>976</Words>
  <Application>Microsoft Office PowerPoint</Application>
  <PresentationFormat>Custom</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Trebuchet MS</vt:lpstr>
      <vt:lpstr>Office Theme</vt:lpstr>
      <vt:lpstr>Collin County Emergency Services District #1 Update</vt:lpstr>
      <vt:lpstr>Overview</vt:lpstr>
      <vt:lpstr>Timeline up to ESD Election</vt:lpstr>
      <vt:lpstr>Election Results Texas Health &amp; Safety Code 775.019</vt:lpstr>
      <vt:lpstr>November 4, 2025 Election Result (Unofficial Totals)</vt:lpstr>
      <vt:lpstr>ETJs or Municipalities within the ESD#1 </vt:lpstr>
      <vt:lpstr>Court Order Texas Health &amp; Safety Code 775.019</vt:lpstr>
      <vt:lpstr>ESD #1 Board Texas Health &amp; Safety Code 775.034</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Collin County</dc:title>
  <dc:creator>Julie Rutherford</dc:creator>
  <cp:keywords>DAGV5-743tc,BADWreyuP_U</cp:keywords>
  <cp:lastModifiedBy>Derrick Jackson</cp:lastModifiedBy>
  <cp:revision>33</cp:revision>
  <cp:lastPrinted>2025-01-29T21:36:45Z</cp:lastPrinted>
  <dcterms:created xsi:type="dcterms:W3CDTF">2024-11-08T19:50:53Z</dcterms:created>
  <dcterms:modified xsi:type="dcterms:W3CDTF">2025-11-18T14:44:25Z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2024-11-08T00:00:00Z</vt:filetime>
  </property>
  <property fmtid="{D5CDD505-2E9C-101B-9397-08002B2CF9AE}" pid="3" name="Creator">
    <vt:lpwstr>Canva</vt:lpwstr>
  </property>
  <property fmtid="{D5CDD505-2E9C-101B-9397-08002B2CF9AE}" pid="4" name="LastSaved">
    <vt:filetime>2024-11-08T00:00:00Z</vt:filetime>
  </property>
  <property fmtid="{D5CDD505-2E9C-101B-9397-08002B2CF9AE}" pid="5" name="Producer">
    <vt:lpwstr>Canva</vt:lpwstr>
  </property>
  <property fmtid="{D5CDD505-2E9C-101B-9397-08002B2CF9AE}" pid="6" name="ContentTypeId">
    <vt:lpwstr>0x0101004E665F1A42B446468750E60A14FBD96F</vt:lpwstr>
  </property>
</Properties>
</file>